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sldIdLst>
    <p:sldId id="256" r:id="rId5"/>
    <p:sldId id="257" r:id="rId6"/>
    <p:sldId id="258" r:id="rId7"/>
    <p:sldId id="259" r:id="rId8"/>
    <p:sldId id="265" r:id="rId9"/>
    <p:sldId id="260" r:id="rId10"/>
    <p:sldId id="261" r:id="rId11"/>
    <p:sldId id="262" r:id="rId12"/>
    <p:sldId id="263" r:id="rId13"/>
    <p:sldId id="264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AE8DEB-7431-4602-8EBF-D33E422653D6}" v="34" dt="2022-12-09T15:56:53.3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ufal Petr" userId="76484aeb-9507-44c9-a583-612a370dac90" providerId="ADAL" clId="{53AE8DEB-7431-4602-8EBF-D33E422653D6}"/>
    <pc:docChg chg="undo custSel modSld">
      <pc:chgData name="Coufal Petr" userId="76484aeb-9507-44c9-a583-612a370dac90" providerId="ADAL" clId="{53AE8DEB-7431-4602-8EBF-D33E422653D6}" dt="2022-12-12T09:30:17.766" v="422" actId="1076"/>
      <pc:docMkLst>
        <pc:docMk/>
      </pc:docMkLst>
      <pc:sldChg chg="modSp mod">
        <pc:chgData name="Coufal Petr" userId="76484aeb-9507-44c9-a583-612a370dac90" providerId="ADAL" clId="{53AE8DEB-7431-4602-8EBF-D33E422653D6}" dt="2022-12-09T15:14:12.775" v="202" actId="20577"/>
        <pc:sldMkLst>
          <pc:docMk/>
          <pc:sldMk cId="2460686549" sldId="256"/>
        </pc:sldMkLst>
        <pc:spChg chg="mod">
          <ac:chgData name="Coufal Petr" userId="76484aeb-9507-44c9-a583-612a370dac90" providerId="ADAL" clId="{53AE8DEB-7431-4602-8EBF-D33E422653D6}" dt="2022-12-09T15:13:14.603" v="159" actId="403"/>
          <ac:spMkLst>
            <pc:docMk/>
            <pc:sldMk cId="2460686549" sldId="256"/>
            <ac:spMk id="2" creationId="{AE072C3C-8352-4A0B-2E08-76D69AE70ECA}"/>
          </ac:spMkLst>
        </pc:spChg>
        <pc:spChg chg="mod">
          <ac:chgData name="Coufal Petr" userId="76484aeb-9507-44c9-a583-612a370dac90" providerId="ADAL" clId="{53AE8DEB-7431-4602-8EBF-D33E422653D6}" dt="2022-12-09T15:14:12.775" v="202" actId="20577"/>
          <ac:spMkLst>
            <pc:docMk/>
            <pc:sldMk cId="2460686549" sldId="256"/>
            <ac:spMk id="3" creationId="{158BD868-BF1B-724A-B3E1-B7C1140EB4BA}"/>
          </ac:spMkLst>
        </pc:spChg>
      </pc:sldChg>
      <pc:sldChg chg="addSp delSp modSp mod">
        <pc:chgData name="Coufal Petr" userId="76484aeb-9507-44c9-a583-612a370dac90" providerId="ADAL" clId="{53AE8DEB-7431-4602-8EBF-D33E422653D6}" dt="2022-12-09T16:17:32.721" v="417" actId="14100"/>
        <pc:sldMkLst>
          <pc:docMk/>
          <pc:sldMk cId="1505413509" sldId="257"/>
        </pc:sldMkLst>
        <pc:spChg chg="del mod ord">
          <ac:chgData name="Coufal Petr" userId="76484aeb-9507-44c9-a583-612a370dac90" providerId="ADAL" clId="{53AE8DEB-7431-4602-8EBF-D33E422653D6}" dt="2022-12-09T15:07:39.923" v="60" actId="21"/>
          <ac:spMkLst>
            <pc:docMk/>
            <pc:sldMk cId="1505413509" sldId="257"/>
            <ac:spMk id="3" creationId="{67D778D4-B681-6D9E-E47C-B38DA5724D27}"/>
          </ac:spMkLst>
        </pc:spChg>
        <pc:spChg chg="add del mod">
          <ac:chgData name="Coufal Petr" userId="76484aeb-9507-44c9-a583-612a370dac90" providerId="ADAL" clId="{53AE8DEB-7431-4602-8EBF-D33E422653D6}" dt="2022-12-09T15:07:58.113" v="62" actId="478"/>
          <ac:spMkLst>
            <pc:docMk/>
            <pc:sldMk cId="1505413509" sldId="257"/>
            <ac:spMk id="6" creationId="{FD389A5F-67FD-B9E7-9BD6-B1334E102592}"/>
          </ac:spMkLst>
        </pc:spChg>
        <pc:spChg chg="add mod ord">
          <ac:chgData name="Coufal Petr" userId="76484aeb-9507-44c9-a583-612a370dac90" providerId="ADAL" clId="{53AE8DEB-7431-4602-8EBF-D33E422653D6}" dt="2022-12-09T16:17:32.721" v="417" actId="14100"/>
          <ac:spMkLst>
            <pc:docMk/>
            <pc:sldMk cId="1505413509" sldId="257"/>
            <ac:spMk id="7" creationId="{B492F3EB-451C-D8F4-2597-CAA8F4880CB2}"/>
          </ac:spMkLst>
        </pc:spChg>
        <pc:spChg chg="del">
          <ac:chgData name="Coufal Petr" userId="76484aeb-9507-44c9-a583-612a370dac90" providerId="ADAL" clId="{53AE8DEB-7431-4602-8EBF-D33E422653D6}" dt="2022-12-09T06:48:31.425" v="5" actId="26606"/>
          <ac:spMkLst>
            <pc:docMk/>
            <pc:sldMk cId="1505413509" sldId="257"/>
            <ac:spMk id="2060" creationId="{B65AA36A-D7CC-493C-A0EE-F8AC3564D17D}"/>
          </ac:spMkLst>
        </pc:spChg>
        <pc:spChg chg="add del">
          <ac:chgData name="Coufal Petr" userId="76484aeb-9507-44c9-a583-612a370dac90" providerId="ADAL" clId="{53AE8DEB-7431-4602-8EBF-D33E422653D6}" dt="2022-12-09T06:49:14.302" v="10" actId="26606"/>
          <ac:spMkLst>
            <pc:docMk/>
            <pc:sldMk cId="1505413509" sldId="257"/>
            <ac:spMk id="2067" creationId="{B65AA36A-D7CC-493C-A0EE-F8AC3564D17D}"/>
          </ac:spMkLst>
        </pc:spChg>
        <pc:spChg chg="add del">
          <ac:chgData name="Coufal Petr" userId="76484aeb-9507-44c9-a583-612a370dac90" providerId="ADAL" clId="{53AE8DEB-7431-4602-8EBF-D33E422653D6}" dt="2022-12-09T06:49:14.302" v="9" actId="26606"/>
          <ac:spMkLst>
            <pc:docMk/>
            <pc:sldMk cId="1505413509" sldId="257"/>
            <ac:spMk id="2074" creationId="{DB66C9CD-6BF4-44CA-8078-0BB819080761}"/>
          </ac:spMkLst>
        </pc:spChg>
        <pc:spChg chg="add del">
          <ac:chgData name="Coufal Petr" userId="76484aeb-9507-44c9-a583-612a370dac90" providerId="ADAL" clId="{53AE8DEB-7431-4602-8EBF-D33E422653D6}" dt="2022-12-09T15:07:53.650" v="61" actId="26606"/>
          <ac:spMkLst>
            <pc:docMk/>
            <pc:sldMk cId="1505413509" sldId="257"/>
            <ac:spMk id="2077" creationId="{1AEB7F98-32EC-40D3-89EE-C8433023163A}"/>
          </ac:spMkLst>
        </pc:spChg>
        <pc:spChg chg="add">
          <ac:chgData name="Coufal Petr" userId="76484aeb-9507-44c9-a583-612a370dac90" providerId="ADAL" clId="{53AE8DEB-7431-4602-8EBF-D33E422653D6}" dt="2022-12-09T15:07:53.650" v="61" actId="26606"/>
          <ac:spMkLst>
            <pc:docMk/>
            <pc:sldMk cId="1505413509" sldId="257"/>
            <ac:spMk id="2082" creationId="{B65AA36A-D7CC-493C-A0EE-F8AC3564D17D}"/>
          </ac:spMkLst>
        </pc:spChg>
        <pc:picChg chg="add mod">
          <ac:chgData name="Coufal Petr" userId="76484aeb-9507-44c9-a583-612a370dac90" providerId="ADAL" clId="{53AE8DEB-7431-4602-8EBF-D33E422653D6}" dt="2022-12-09T15:07:53.650" v="61" actId="26606"/>
          <ac:picMkLst>
            <pc:docMk/>
            <pc:sldMk cId="1505413509" sldId="257"/>
            <ac:picMk id="2" creationId="{BBE7EA4B-DE1E-E4EC-F946-47E8A6CE9A70}"/>
          </ac:picMkLst>
        </pc:picChg>
        <pc:picChg chg="del">
          <ac:chgData name="Coufal Petr" userId="76484aeb-9507-44c9-a583-612a370dac90" providerId="ADAL" clId="{53AE8DEB-7431-4602-8EBF-D33E422653D6}" dt="2022-12-09T06:48:54.825" v="6" actId="478"/>
          <ac:picMkLst>
            <pc:docMk/>
            <pc:sldMk cId="1505413509" sldId="257"/>
            <ac:picMk id="4" creationId="{EA717089-0318-8B75-BC16-77841BD349C4}"/>
          </ac:picMkLst>
        </pc:picChg>
        <pc:picChg chg="del mod ord">
          <ac:chgData name="Coufal Petr" userId="76484aeb-9507-44c9-a583-612a370dac90" providerId="ADAL" clId="{53AE8DEB-7431-4602-8EBF-D33E422653D6}" dt="2022-12-09T15:07:27.247" v="58" actId="478"/>
          <ac:picMkLst>
            <pc:docMk/>
            <pc:sldMk cId="1505413509" sldId="257"/>
            <ac:picMk id="5" creationId="{9325B34E-C9B1-631C-31C9-780920B0456D}"/>
          </ac:picMkLst>
        </pc:picChg>
        <pc:picChg chg="del">
          <ac:chgData name="Coufal Petr" userId="76484aeb-9507-44c9-a583-612a370dac90" providerId="ADAL" clId="{53AE8DEB-7431-4602-8EBF-D33E422653D6}" dt="2022-12-09T06:48:24.820" v="3" actId="478"/>
          <ac:picMkLst>
            <pc:docMk/>
            <pc:sldMk cId="1505413509" sldId="257"/>
            <ac:picMk id="6" creationId="{5C3587E8-A8A9-7C68-F317-C122315EFFD8}"/>
          </ac:picMkLst>
        </pc:picChg>
        <pc:picChg chg="add del mod">
          <ac:chgData name="Coufal Petr" userId="76484aeb-9507-44c9-a583-612a370dac90" providerId="ADAL" clId="{53AE8DEB-7431-4602-8EBF-D33E422653D6}" dt="2022-12-09T15:09:51.632" v="93" actId="478"/>
          <ac:picMkLst>
            <pc:docMk/>
            <pc:sldMk cId="1505413509" sldId="257"/>
            <ac:picMk id="8" creationId="{005067E7-5E35-5BDF-6C60-E04142456109}"/>
          </ac:picMkLst>
        </pc:picChg>
        <pc:picChg chg="add mod ord">
          <ac:chgData name="Coufal Petr" userId="76484aeb-9507-44c9-a583-612a370dac90" providerId="ADAL" clId="{53AE8DEB-7431-4602-8EBF-D33E422653D6}" dt="2022-12-09T15:07:53.650" v="61" actId="26606"/>
          <ac:picMkLst>
            <pc:docMk/>
            <pc:sldMk cId="1505413509" sldId="257"/>
            <ac:picMk id="1026" creationId="{1EA5F992-37D5-547E-177C-1103150F54EB}"/>
          </ac:picMkLst>
        </pc:picChg>
        <pc:picChg chg="add mod ord">
          <ac:chgData name="Coufal Petr" userId="76484aeb-9507-44c9-a583-612a370dac90" providerId="ADAL" clId="{53AE8DEB-7431-4602-8EBF-D33E422653D6}" dt="2022-12-09T15:07:53.650" v="61" actId="26606"/>
          <ac:picMkLst>
            <pc:docMk/>
            <pc:sldMk cId="1505413509" sldId="257"/>
            <ac:picMk id="1028" creationId="{CBE7AF6A-268E-0C05-0CD3-516D9C49AFA2}"/>
          </ac:picMkLst>
        </pc:picChg>
        <pc:picChg chg="mod ord">
          <ac:chgData name="Coufal Petr" userId="76484aeb-9507-44c9-a583-612a370dac90" providerId="ADAL" clId="{53AE8DEB-7431-4602-8EBF-D33E422653D6}" dt="2022-12-09T15:08:03.390" v="65" actId="1076"/>
          <ac:picMkLst>
            <pc:docMk/>
            <pc:sldMk cId="1505413509" sldId="257"/>
            <ac:picMk id="2050" creationId="{1EC8266A-72BE-513A-8D71-B0E982DFA80D}"/>
          </ac:picMkLst>
        </pc:picChg>
        <pc:cxnChg chg="del">
          <ac:chgData name="Coufal Petr" userId="76484aeb-9507-44c9-a583-612a370dac90" providerId="ADAL" clId="{53AE8DEB-7431-4602-8EBF-D33E422653D6}" dt="2022-12-09T06:48:31.425" v="5" actId="26606"/>
          <ac:cxnSpMkLst>
            <pc:docMk/>
            <pc:sldMk cId="1505413509" sldId="257"/>
            <ac:cxnSpMk id="2062" creationId="{F2634B3A-3839-4BB4-B0FE-750478900B6C}"/>
          </ac:cxnSpMkLst>
        </pc:cxnChg>
        <pc:cxnChg chg="add del">
          <ac:chgData name="Coufal Petr" userId="76484aeb-9507-44c9-a583-612a370dac90" providerId="ADAL" clId="{53AE8DEB-7431-4602-8EBF-D33E422653D6}" dt="2022-12-09T06:49:14.302" v="10" actId="26606"/>
          <ac:cxnSpMkLst>
            <pc:docMk/>
            <pc:sldMk cId="1505413509" sldId="257"/>
            <ac:cxnSpMk id="2069" creationId="{F2634B3A-3839-4BB4-B0FE-750478900B6C}"/>
          </ac:cxnSpMkLst>
        </pc:cxnChg>
        <pc:cxnChg chg="add del">
          <ac:chgData name="Coufal Petr" userId="76484aeb-9507-44c9-a583-612a370dac90" providerId="ADAL" clId="{53AE8DEB-7431-4602-8EBF-D33E422653D6}" dt="2022-12-09T15:07:53.650" v="61" actId="26606"/>
          <ac:cxnSpMkLst>
            <pc:docMk/>
            <pc:sldMk cId="1505413509" sldId="257"/>
            <ac:cxnSpMk id="2076" creationId="{776004AC-8BAD-4FC2-A9F8-C06E6665864E}"/>
          </ac:cxnSpMkLst>
        </pc:cxnChg>
        <pc:cxnChg chg="add">
          <ac:chgData name="Coufal Petr" userId="76484aeb-9507-44c9-a583-612a370dac90" providerId="ADAL" clId="{53AE8DEB-7431-4602-8EBF-D33E422653D6}" dt="2022-12-09T15:07:53.650" v="61" actId="26606"/>
          <ac:cxnSpMkLst>
            <pc:docMk/>
            <pc:sldMk cId="1505413509" sldId="257"/>
            <ac:cxnSpMk id="2084" creationId="{F2634B3A-3839-4BB4-B0FE-750478900B6C}"/>
          </ac:cxnSpMkLst>
        </pc:cxnChg>
      </pc:sldChg>
      <pc:sldChg chg="modSp mod">
        <pc:chgData name="Coufal Petr" userId="76484aeb-9507-44c9-a583-612a370dac90" providerId="ADAL" clId="{53AE8DEB-7431-4602-8EBF-D33E422653D6}" dt="2022-12-09T15:13:00.017" v="155" actId="20577"/>
        <pc:sldMkLst>
          <pc:docMk/>
          <pc:sldMk cId="2089841531" sldId="258"/>
        </pc:sldMkLst>
        <pc:spChg chg="mod">
          <ac:chgData name="Coufal Petr" userId="76484aeb-9507-44c9-a583-612a370dac90" providerId="ADAL" clId="{53AE8DEB-7431-4602-8EBF-D33E422653D6}" dt="2022-12-09T15:12:46.058" v="152" actId="14100"/>
          <ac:spMkLst>
            <pc:docMk/>
            <pc:sldMk cId="2089841531" sldId="258"/>
            <ac:spMk id="2" creationId="{7CCB3001-1C2A-8A5A-8C92-6008B430B15D}"/>
          </ac:spMkLst>
        </pc:spChg>
        <pc:spChg chg="mod">
          <ac:chgData name="Coufal Petr" userId="76484aeb-9507-44c9-a583-612a370dac90" providerId="ADAL" clId="{53AE8DEB-7431-4602-8EBF-D33E422653D6}" dt="2022-12-09T15:13:00.017" v="155" actId="20577"/>
          <ac:spMkLst>
            <pc:docMk/>
            <pc:sldMk cId="2089841531" sldId="258"/>
            <ac:spMk id="3" creationId="{2A33F9A7-EBEF-80AB-6FC6-7AF6FDD31901}"/>
          </ac:spMkLst>
        </pc:spChg>
      </pc:sldChg>
      <pc:sldChg chg="modSp mod">
        <pc:chgData name="Coufal Petr" userId="76484aeb-9507-44c9-a583-612a370dac90" providerId="ADAL" clId="{53AE8DEB-7431-4602-8EBF-D33E422653D6}" dt="2022-12-12T09:30:17.766" v="422" actId="1076"/>
        <pc:sldMkLst>
          <pc:docMk/>
          <pc:sldMk cId="1593692536" sldId="260"/>
        </pc:sldMkLst>
        <pc:spChg chg="mod">
          <ac:chgData name="Coufal Petr" userId="76484aeb-9507-44c9-a583-612a370dac90" providerId="ADAL" clId="{53AE8DEB-7431-4602-8EBF-D33E422653D6}" dt="2022-12-12T09:30:12.046" v="421" actId="1076"/>
          <ac:spMkLst>
            <pc:docMk/>
            <pc:sldMk cId="1593692536" sldId="260"/>
            <ac:spMk id="2" creationId="{AE396E8F-A0CA-84BF-3DEF-1B8AF42112C6}"/>
          </ac:spMkLst>
        </pc:spChg>
        <pc:spChg chg="mod">
          <ac:chgData name="Coufal Petr" userId="76484aeb-9507-44c9-a583-612a370dac90" providerId="ADAL" clId="{53AE8DEB-7431-4602-8EBF-D33E422653D6}" dt="2022-12-09T15:46:05.069" v="352" actId="20577"/>
          <ac:spMkLst>
            <pc:docMk/>
            <pc:sldMk cId="1593692536" sldId="260"/>
            <ac:spMk id="3" creationId="{83366560-FEDE-3337-6C02-27102BCA7165}"/>
          </ac:spMkLst>
        </pc:spChg>
        <pc:spChg chg="mod">
          <ac:chgData name="Coufal Petr" userId="76484aeb-9507-44c9-a583-612a370dac90" providerId="ADAL" clId="{53AE8DEB-7431-4602-8EBF-D33E422653D6}" dt="2022-12-12T09:30:17.766" v="422" actId="1076"/>
          <ac:spMkLst>
            <pc:docMk/>
            <pc:sldMk cId="1593692536" sldId="260"/>
            <ac:spMk id="5" creationId="{DE15448C-3296-E781-F70A-A2003EA40123}"/>
          </ac:spMkLst>
        </pc:spChg>
      </pc:sldChg>
      <pc:sldChg chg="modSp mod">
        <pc:chgData name="Coufal Petr" userId="76484aeb-9507-44c9-a583-612a370dac90" providerId="ADAL" clId="{53AE8DEB-7431-4602-8EBF-D33E422653D6}" dt="2022-12-09T15:46:35.538" v="365" actId="1076"/>
        <pc:sldMkLst>
          <pc:docMk/>
          <pc:sldMk cId="1355060176" sldId="261"/>
        </pc:sldMkLst>
        <pc:spChg chg="mod">
          <ac:chgData name="Coufal Petr" userId="76484aeb-9507-44c9-a583-612a370dac90" providerId="ADAL" clId="{53AE8DEB-7431-4602-8EBF-D33E422653D6}" dt="2022-12-09T15:46:17.584" v="354" actId="403"/>
          <ac:spMkLst>
            <pc:docMk/>
            <pc:sldMk cId="1355060176" sldId="261"/>
            <ac:spMk id="4" creationId="{7480ECF0-0B33-CA8F-3CA0-D7F67518F1BB}"/>
          </ac:spMkLst>
        </pc:spChg>
        <pc:spChg chg="mod">
          <ac:chgData name="Coufal Petr" userId="76484aeb-9507-44c9-a583-612a370dac90" providerId="ADAL" clId="{53AE8DEB-7431-4602-8EBF-D33E422653D6}" dt="2022-12-09T15:46:35.538" v="365" actId="1076"/>
          <ac:spMkLst>
            <pc:docMk/>
            <pc:sldMk cId="1355060176" sldId="261"/>
            <ac:spMk id="5" creationId="{54EF26E4-FD37-D221-AC42-A407250479FE}"/>
          </ac:spMkLst>
        </pc:spChg>
        <pc:picChg chg="mod">
          <ac:chgData name="Coufal Petr" userId="76484aeb-9507-44c9-a583-612a370dac90" providerId="ADAL" clId="{53AE8DEB-7431-4602-8EBF-D33E422653D6}" dt="2022-12-09T15:46:31.075" v="364" actId="1076"/>
          <ac:picMkLst>
            <pc:docMk/>
            <pc:sldMk cId="1355060176" sldId="261"/>
            <ac:picMk id="5124" creationId="{7CF1C168-F501-2A22-EE61-74C973946E31}"/>
          </ac:picMkLst>
        </pc:picChg>
      </pc:sldChg>
      <pc:sldChg chg="modSp">
        <pc:chgData name="Coufal Petr" userId="76484aeb-9507-44c9-a583-612a370dac90" providerId="ADAL" clId="{53AE8DEB-7431-4602-8EBF-D33E422653D6}" dt="2022-12-09T15:56:53.337" v="369" actId="14100"/>
        <pc:sldMkLst>
          <pc:docMk/>
          <pc:sldMk cId="3042336305" sldId="263"/>
        </pc:sldMkLst>
        <pc:picChg chg="mod">
          <ac:chgData name="Coufal Petr" userId="76484aeb-9507-44c9-a583-612a370dac90" providerId="ADAL" clId="{53AE8DEB-7431-4602-8EBF-D33E422653D6}" dt="2022-12-09T15:56:53.337" v="369" actId="14100"/>
          <ac:picMkLst>
            <pc:docMk/>
            <pc:sldMk cId="3042336305" sldId="263"/>
            <ac:picMk id="7178" creationId="{7CB680D2-F224-295E-3EDA-6C8645819CDF}"/>
          </ac:picMkLst>
        </pc:picChg>
      </pc:sldChg>
      <pc:sldChg chg="modSp mod">
        <pc:chgData name="Coufal Petr" userId="76484aeb-9507-44c9-a583-612a370dac90" providerId="ADAL" clId="{53AE8DEB-7431-4602-8EBF-D33E422653D6}" dt="2022-12-09T16:16:28.680" v="416" actId="1076"/>
        <pc:sldMkLst>
          <pc:docMk/>
          <pc:sldMk cId="3459541590" sldId="264"/>
        </pc:sldMkLst>
        <pc:spChg chg="mod">
          <ac:chgData name="Coufal Petr" userId="76484aeb-9507-44c9-a583-612a370dac90" providerId="ADAL" clId="{53AE8DEB-7431-4602-8EBF-D33E422653D6}" dt="2022-12-09T16:15:14.412" v="384" actId="1076"/>
          <ac:spMkLst>
            <pc:docMk/>
            <pc:sldMk cId="3459541590" sldId="264"/>
            <ac:spMk id="2" creationId="{3699E6A0-53C4-8DB7-C553-F9A926C779D6}"/>
          </ac:spMkLst>
        </pc:spChg>
        <pc:spChg chg="mod">
          <ac:chgData name="Coufal Petr" userId="76484aeb-9507-44c9-a583-612a370dac90" providerId="ADAL" clId="{53AE8DEB-7431-4602-8EBF-D33E422653D6}" dt="2022-12-09T16:16:28.680" v="416" actId="1076"/>
          <ac:spMkLst>
            <pc:docMk/>
            <pc:sldMk cId="3459541590" sldId="264"/>
            <ac:spMk id="3" creationId="{7A3216CC-E3B4-AC02-4290-6A058698D82E}"/>
          </ac:spMkLst>
        </pc:spChg>
      </pc:sldChg>
      <pc:sldChg chg="addSp delSp modSp mod setBg">
        <pc:chgData name="Coufal Petr" userId="76484aeb-9507-44c9-a583-612a370dac90" providerId="ADAL" clId="{53AE8DEB-7431-4602-8EBF-D33E422653D6}" dt="2022-12-09T15:45:20.616" v="346" actId="20577"/>
        <pc:sldMkLst>
          <pc:docMk/>
          <pc:sldMk cId="3130720306" sldId="265"/>
        </pc:sldMkLst>
        <pc:spChg chg="mod ord">
          <ac:chgData name="Coufal Petr" userId="76484aeb-9507-44c9-a583-612a370dac90" providerId="ADAL" clId="{53AE8DEB-7431-4602-8EBF-D33E422653D6}" dt="2022-12-09T15:43:14.492" v="317" actId="403"/>
          <ac:spMkLst>
            <pc:docMk/>
            <pc:sldMk cId="3130720306" sldId="265"/>
            <ac:spMk id="2" creationId="{72E6C555-AB5D-4C19-184F-3B699901C7E4}"/>
          </ac:spMkLst>
        </pc:spChg>
        <pc:spChg chg="mod ord">
          <ac:chgData name="Coufal Petr" userId="76484aeb-9507-44c9-a583-612a370dac90" providerId="ADAL" clId="{53AE8DEB-7431-4602-8EBF-D33E422653D6}" dt="2022-12-09T15:45:20.616" v="346" actId="20577"/>
          <ac:spMkLst>
            <pc:docMk/>
            <pc:sldMk cId="3130720306" sldId="265"/>
            <ac:spMk id="3" creationId="{CBD1E8C8-219C-2AF1-8E1F-73D529660CB7}"/>
          </ac:spMkLst>
        </pc:spChg>
        <pc:spChg chg="del mod">
          <ac:chgData name="Coufal Petr" userId="76484aeb-9507-44c9-a583-612a370dac90" providerId="ADAL" clId="{53AE8DEB-7431-4602-8EBF-D33E422653D6}" dt="2022-12-09T15:42:20.985" v="312" actId="21"/>
          <ac:spMkLst>
            <pc:docMk/>
            <pc:sldMk cId="3130720306" sldId="265"/>
            <ac:spMk id="5" creationId="{AC1AD081-484C-3C6B-DA88-D3C806254989}"/>
          </ac:spMkLst>
        </pc:spChg>
        <pc:spChg chg="add">
          <ac:chgData name="Coufal Petr" userId="76484aeb-9507-44c9-a583-612a370dac90" providerId="ADAL" clId="{53AE8DEB-7431-4602-8EBF-D33E422653D6}" dt="2022-12-09T15:42:39.946" v="313" actId="26606"/>
          <ac:spMkLst>
            <pc:docMk/>
            <pc:sldMk cId="3130720306" sldId="265"/>
            <ac:spMk id="2055" creationId="{B65AA36A-D7CC-493C-A0EE-F8AC3564D17D}"/>
          </ac:spMkLst>
        </pc:spChg>
        <pc:picChg chg="mod ord">
          <ac:chgData name="Coufal Petr" userId="76484aeb-9507-44c9-a583-612a370dac90" providerId="ADAL" clId="{53AE8DEB-7431-4602-8EBF-D33E422653D6}" dt="2022-12-09T15:43:00.690" v="314" actId="18131"/>
          <ac:picMkLst>
            <pc:docMk/>
            <pc:sldMk cId="3130720306" sldId="265"/>
            <ac:picMk id="4" creationId="{B9EA790A-8706-CF0B-143E-0CE318B34F61}"/>
          </ac:picMkLst>
        </pc:picChg>
        <pc:picChg chg="add mod ord">
          <ac:chgData name="Coufal Petr" userId="76484aeb-9507-44c9-a583-612a370dac90" providerId="ADAL" clId="{53AE8DEB-7431-4602-8EBF-D33E422653D6}" dt="2022-12-09T15:42:39.946" v="313" actId="26606"/>
          <ac:picMkLst>
            <pc:docMk/>
            <pc:sldMk cId="3130720306" sldId="265"/>
            <ac:picMk id="2050" creationId="{8673B3E8-BBAF-93E9-E687-8D60A2B12C32}"/>
          </ac:picMkLst>
        </pc:picChg>
        <pc:cxnChg chg="add">
          <ac:chgData name="Coufal Petr" userId="76484aeb-9507-44c9-a583-612a370dac90" providerId="ADAL" clId="{53AE8DEB-7431-4602-8EBF-D33E422653D6}" dt="2022-12-09T15:42:39.946" v="313" actId="26606"/>
          <ac:cxnSpMkLst>
            <pc:docMk/>
            <pc:sldMk cId="3130720306" sldId="265"/>
            <ac:cxnSpMk id="2057" creationId="{DCED233F-8914-4DE8-A8C1-FD7B2470C511}"/>
          </ac:cxnSpMkLst>
        </pc:cxnChg>
      </pc:sldChg>
    </pc:docChg>
  </pc:docChgLst>
  <pc:docChgLst>
    <pc:chgData name="Coufal Petr" userId="76484aeb-9507-44c9-a583-612a370dac90" providerId="ADAL" clId="{F924D584-C801-47D6-BB80-0DF2AF564BE4}"/>
    <pc:docChg chg="undo custSel addSld delSld modSld">
      <pc:chgData name="Coufal Petr" userId="76484aeb-9507-44c9-a583-612a370dac90" providerId="ADAL" clId="{F924D584-C801-47D6-BB80-0DF2AF564BE4}" dt="2022-12-10T14:56:40.608" v="1575" actId="1076"/>
      <pc:docMkLst>
        <pc:docMk/>
      </pc:docMkLst>
      <pc:sldChg chg="addSp delSp modSp mod">
        <pc:chgData name="Coufal Petr" userId="76484aeb-9507-44c9-a583-612a370dac90" providerId="ADAL" clId="{F924D584-C801-47D6-BB80-0DF2AF564BE4}" dt="2022-12-08T21:29:48.351" v="1475" actId="20577"/>
        <pc:sldMkLst>
          <pc:docMk/>
          <pc:sldMk cId="2460686549" sldId="256"/>
        </pc:sldMkLst>
        <pc:spChg chg="mod ord">
          <ac:chgData name="Coufal Petr" userId="76484aeb-9507-44c9-a583-612a370dac90" providerId="ADAL" clId="{F924D584-C801-47D6-BB80-0DF2AF564BE4}" dt="2022-12-08T21:20:02.781" v="1330" actId="2711"/>
          <ac:spMkLst>
            <pc:docMk/>
            <pc:sldMk cId="2460686549" sldId="256"/>
            <ac:spMk id="2" creationId="{AE072C3C-8352-4A0B-2E08-76D69AE70ECA}"/>
          </ac:spMkLst>
        </pc:spChg>
        <pc:spChg chg="mod ord">
          <ac:chgData name="Coufal Petr" userId="76484aeb-9507-44c9-a583-612a370dac90" providerId="ADAL" clId="{F924D584-C801-47D6-BB80-0DF2AF564BE4}" dt="2022-12-08T21:29:48.351" v="1475" actId="20577"/>
          <ac:spMkLst>
            <pc:docMk/>
            <pc:sldMk cId="2460686549" sldId="256"/>
            <ac:spMk id="3" creationId="{158BD868-BF1B-724A-B3E1-B7C1140EB4BA}"/>
          </ac:spMkLst>
        </pc:spChg>
        <pc:spChg chg="add del">
          <ac:chgData name="Coufal Petr" userId="76484aeb-9507-44c9-a583-612a370dac90" providerId="ADAL" clId="{F924D584-C801-47D6-BB80-0DF2AF564BE4}" dt="2022-07-13T16:28:54.189" v="89" actId="26606"/>
          <ac:spMkLst>
            <pc:docMk/>
            <pc:sldMk cId="2460686549" sldId="256"/>
            <ac:spMk id="9" creationId="{D3F13AAF-525E-4953-A67E-7B34FDB4D899}"/>
          </ac:spMkLst>
        </pc:spChg>
        <pc:spChg chg="add del">
          <ac:chgData name="Coufal Petr" userId="76484aeb-9507-44c9-a583-612a370dac90" providerId="ADAL" clId="{F924D584-C801-47D6-BB80-0DF2AF564BE4}" dt="2022-07-13T16:28:54.175" v="88" actId="26606"/>
          <ac:spMkLst>
            <pc:docMk/>
            <pc:sldMk cId="2460686549" sldId="256"/>
            <ac:spMk id="16" creationId="{3011B0B3-5679-4759-90B8-3B908C4CBD21}"/>
          </ac:spMkLst>
        </pc:spChg>
        <pc:spChg chg="add del">
          <ac:chgData name="Coufal Petr" userId="76484aeb-9507-44c9-a583-612a370dac90" providerId="ADAL" clId="{F924D584-C801-47D6-BB80-0DF2AF564BE4}" dt="2022-07-13T16:28:54.175" v="88" actId="26606"/>
          <ac:spMkLst>
            <pc:docMk/>
            <pc:sldMk cId="2460686549" sldId="256"/>
            <ac:spMk id="18" creationId="{767E5D14-5396-4D7B-996A-7BFD00576139}"/>
          </ac:spMkLst>
        </pc:spChg>
        <pc:spChg chg="add del">
          <ac:chgData name="Coufal Petr" userId="76484aeb-9507-44c9-a583-612a370dac90" providerId="ADAL" clId="{F924D584-C801-47D6-BB80-0DF2AF564BE4}" dt="2022-07-13T16:28:54.175" v="88" actId="26606"/>
          <ac:spMkLst>
            <pc:docMk/>
            <pc:sldMk cId="2460686549" sldId="256"/>
            <ac:spMk id="32" creationId="{7D545465-6708-4A06-B237-742C91A8A668}"/>
          </ac:spMkLst>
        </pc:spChg>
        <pc:spChg chg="add">
          <ac:chgData name="Coufal Petr" userId="76484aeb-9507-44c9-a583-612a370dac90" providerId="ADAL" clId="{F924D584-C801-47D6-BB80-0DF2AF564BE4}" dt="2022-07-13T16:28:54.189" v="89" actId="26606"/>
          <ac:spMkLst>
            <pc:docMk/>
            <pc:sldMk cId="2460686549" sldId="256"/>
            <ac:spMk id="34" creationId="{3011B0B3-5679-4759-90B8-3B908C4CBD21}"/>
          </ac:spMkLst>
        </pc:spChg>
        <pc:spChg chg="add">
          <ac:chgData name="Coufal Petr" userId="76484aeb-9507-44c9-a583-612a370dac90" providerId="ADAL" clId="{F924D584-C801-47D6-BB80-0DF2AF564BE4}" dt="2022-07-13T16:28:54.189" v="89" actId="26606"/>
          <ac:spMkLst>
            <pc:docMk/>
            <pc:sldMk cId="2460686549" sldId="256"/>
            <ac:spMk id="35" creationId="{767E5D14-5396-4D7B-996A-7BFD00576139}"/>
          </ac:spMkLst>
        </pc:spChg>
        <pc:grpChg chg="add del">
          <ac:chgData name="Coufal Petr" userId="76484aeb-9507-44c9-a583-612a370dac90" providerId="ADAL" clId="{F924D584-C801-47D6-BB80-0DF2AF564BE4}" dt="2022-07-13T16:28:54.175" v="88" actId="26606"/>
          <ac:grpSpMkLst>
            <pc:docMk/>
            <pc:sldMk cId="2460686549" sldId="256"/>
            <ac:grpSpMk id="20" creationId="{E14350AE-EC1C-4F25-89C0-954A46AD8132}"/>
          </ac:grpSpMkLst>
        </pc:grpChg>
        <pc:grpChg chg="add">
          <ac:chgData name="Coufal Petr" userId="76484aeb-9507-44c9-a583-612a370dac90" providerId="ADAL" clId="{F924D584-C801-47D6-BB80-0DF2AF564BE4}" dt="2022-07-13T16:28:54.189" v="89" actId="26606"/>
          <ac:grpSpMkLst>
            <pc:docMk/>
            <pc:sldMk cId="2460686549" sldId="256"/>
            <ac:grpSpMk id="36" creationId="{E14350AE-EC1C-4F25-89C0-954A46AD8132}"/>
          </ac:grpSpMkLst>
        </pc:grpChg>
        <pc:picChg chg="mod ord">
          <ac:chgData name="Coufal Petr" userId="76484aeb-9507-44c9-a583-612a370dac90" providerId="ADAL" clId="{F924D584-C801-47D6-BB80-0DF2AF564BE4}" dt="2022-07-13T16:28:54.189" v="89" actId="26606"/>
          <ac:picMkLst>
            <pc:docMk/>
            <pc:sldMk cId="2460686549" sldId="256"/>
            <ac:picMk id="4" creationId="{EB2A4137-8DCE-F17F-E447-5EE2680B6D17}"/>
          </ac:picMkLst>
        </pc:picChg>
        <pc:cxnChg chg="add del">
          <ac:chgData name="Coufal Petr" userId="76484aeb-9507-44c9-a583-612a370dac90" providerId="ADAL" clId="{F924D584-C801-47D6-BB80-0DF2AF564BE4}" dt="2022-07-13T16:28:54.189" v="89" actId="26606"/>
          <ac:cxnSpMkLst>
            <pc:docMk/>
            <pc:sldMk cId="2460686549" sldId="256"/>
            <ac:cxnSpMk id="11" creationId="{32E97E5C-7A5F-424E-AAE4-654396E90799}"/>
          </ac:cxnSpMkLst>
        </pc:cxnChg>
      </pc:sldChg>
      <pc:sldChg chg="addSp delSp modSp mod">
        <pc:chgData name="Coufal Petr" userId="76484aeb-9507-44c9-a583-612a370dac90" providerId="ADAL" clId="{F924D584-C801-47D6-BB80-0DF2AF564BE4}" dt="2022-12-08T21:28:53.087" v="1474" actId="20577"/>
        <pc:sldMkLst>
          <pc:docMk/>
          <pc:sldMk cId="1505413509" sldId="257"/>
        </pc:sldMkLst>
        <pc:spChg chg="mod ord">
          <ac:chgData name="Coufal Petr" userId="76484aeb-9507-44c9-a583-612a370dac90" providerId="ADAL" clId="{F924D584-C801-47D6-BB80-0DF2AF564BE4}" dt="2022-12-08T21:28:53.087" v="1474" actId="20577"/>
          <ac:spMkLst>
            <pc:docMk/>
            <pc:sldMk cId="1505413509" sldId="257"/>
            <ac:spMk id="3" creationId="{67D778D4-B681-6D9E-E47C-B38DA5724D27}"/>
          </ac:spMkLst>
        </pc:spChg>
        <pc:spChg chg="del">
          <ac:chgData name="Coufal Petr" userId="76484aeb-9507-44c9-a583-612a370dac90" providerId="ADAL" clId="{F924D584-C801-47D6-BB80-0DF2AF564BE4}" dt="2022-12-08T21:24:35.424" v="1430" actId="26606"/>
          <ac:spMkLst>
            <pc:docMk/>
            <pc:sldMk cId="1505413509" sldId="257"/>
            <ac:spMk id="2055" creationId="{1AEB7F98-32EC-40D3-89EE-C8433023163A}"/>
          </ac:spMkLst>
        </pc:spChg>
        <pc:spChg chg="add">
          <ac:chgData name="Coufal Petr" userId="76484aeb-9507-44c9-a583-612a370dac90" providerId="ADAL" clId="{F924D584-C801-47D6-BB80-0DF2AF564BE4}" dt="2022-12-08T21:24:35.424" v="1430" actId="26606"/>
          <ac:spMkLst>
            <pc:docMk/>
            <pc:sldMk cId="1505413509" sldId="257"/>
            <ac:spMk id="2060" creationId="{B65AA36A-D7CC-493C-A0EE-F8AC3564D17D}"/>
          </ac:spMkLst>
        </pc:spChg>
        <pc:picChg chg="mod">
          <ac:chgData name="Coufal Petr" userId="76484aeb-9507-44c9-a583-612a370dac90" providerId="ADAL" clId="{F924D584-C801-47D6-BB80-0DF2AF564BE4}" dt="2022-12-08T21:24:35.424" v="1430" actId="26606"/>
          <ac:picMkLst>
            <pc:docMk/>
            <pc:sldMk cId="1505413509" sldId="257"/>
            <ac:picMk id="4" creationId="{EA717089-0318-8B75-BC16-77841BD349C4}"/>
          </ac:picMkLst>
        </pc:picChg>
        <pc:picChg chg="mod ord">
          <ac:chgData name="Coufal Petr" userId="76484aeb-9507-44c9-a583-612a370dac90" providerId="ADAL" clId="{F924D584-C801-47D6-BB80-0DF2AF564BE4}" dt="2022-12-08T21:24:35.424" v="1430" actId="26606"/>
          <ac:picMkLst>
            <pc:docMk/>
            <pc:sldMk cId="1505413509" sldId="257"/>
            <ac:picMk id="5" creationId="{9325B34E-C9B1-631C-31C9-780920B0456D}"/>
          </ac:picMkLst>
        </pc:picChg>
        <pc:picChg chg="mod">
          <ac:chgData name="Coufal Petr" userId="76484aeb-9507-44c9-a583-612a370dac90" providerId="ADAL" clId="{F924D584-C801-47D6-BB80-0DF2AF564BE4}" dt="2022-12-08T21:24:35.424" v="1430" actId="26606"/>
          <ac:picMkLst>
            <pc:docMk/>
            <pc:sldMk cId="1505413509" sldId="257"/>
            <ac:picMk id="6" creationId="{5C3587E8-A8A9-7C68-F317-C122315EFFD8}"/>
          </ac:picMkLst>
        </pc:picChg>
        <pc:picChg chg="mod ord">
          <ac:chgData name="Coufal Petr" userId="76484aeb-9507-44c9-a583-612a370dac90" providerId="ADAL" clId="{F924D584-C801-47D6-BB80-0DF2AF564BE4}" dt="2022-12-08T21:24:35.424" v="1430" actId="26606"/>
          <ac:picMkLst>
            <pc:docMk/>
            <pc:sldMk cId="1505413509" sldId="257"/>
            <ac:picMk id="2050" creationId="{1EC8266A-72BE-513A-8D71-B0E982DFA80D}"/>
          </ac:picMkLst>
        </pc:picChg>
        <pc:cxnChg chg="add">
          <ac:chgData name="Coufal Petr" userId="76484aeb-9507-44c9-a583-612a370dac90" providerId="ADAL" clId="{F924D584-C801-47D6-BB80-0DF2AF564BE4}" dt="2022-12-08T21:24:35.424" v="1430" actId="26606"/>
          <ac:cxnSpMkLst>
            <pc:docMk/>
            <pc:sldMk cId="1505413509" sldId="257"/>
            <ac:cxnSpMk id="2062" creationId="{F2634B3A-3839-4BB4-B0FE-750478900B6C}"/>
          </ac:cxnSpMkLst>
        </pc:cxnChg>
      </pc:sldChg>
      <pc:sldChg chg="modSp mod">
        <pc:chgData name="Coufal Petr" userId="76484aeb-9507-44c9-a583-612a370dac90" providerId="ADAL" clId="{F924D584-C801-47D6-BB80-0DF2AF564BE4}" dt="2022-12-08T21:33:06.131" v="1503" actId="207"/>
        <pc:sldMkLst>
          <pc:docMk/>
          <pc:sldMk cId="3974055388" sldId="259"/>
        </pc:sldMkLst>
        <pc:spChg chg="mod">
          <ac:chgData name="Coufal Petr" userId="76484aeb-9507-44c9-a583-612a370dac90" providerId="ADAL" clId="{F924D584-C801-47D6-BB80-0DF2AF564BE4}" dt="2022-12-08T21:32:52.445" v="1501" actId="14100"/>
          <ac:spMkLst>
            <pc:docMk/>
            <pc:sldMk cId="3974055388" sldId="259"/>
            <ac:spMk id="2" creationId="{AE396E8F-A0CA-84BF-3DEF-1B8AF42112C6}"/>
          </ac:spMkLst>
        </pc:spChg>
        <pc:spChg chg="mod">
          <ac:chgData name="Coufal Petr" userId="76484aeb-9507-44c9-a583-612a370dac90" providerId="ADAL" clId="{F924D584-C801-47D6-BB80-0DF2AF564BE4}" dt="2022-12-08T21:33:06.131" v="1503" actId="207"/>
          <ac:spMkLst>
            <pc:docMk/>
            <pc:sldMk cId="3974055388" sldId="259"/>
            <ac:spMk id="3" creationId="{83366560-FEDE-3337-6C02-27102BCA7165}"/>
          </ac:spMkLst>
        </pc:spChg>
      </pc:sldChg>
      <pc:sldChg chg="addSp delSp modSp add mod">
        <pc:chgData name="Coufal Petr" userId="76484aeb-9507-44c9-a583-612a370dac90" providerId="ADAL" clId="{F924D584-C801-47D6-BB80-0DF2AF564BE4}" dt="2022-12-08T21:33:47.226" v="1514" actId="20577"/>
        <pc:sldMkLst>
          <pc:docMk/>
          <pc:sldMk cId="1593692536" sldId="260"/>
        </pc:sldMkLst>
        <pc:spChg chg="mod">
          <ac:chgData name="Coufal Petr" userId="76484aeb-9507-44c9-a583-612a370dac90" providerId="ADAL" clId="{F924D584-C801-47D6-BB80-0DF2AF564BE4}" dt="2022-12-08T21:32:36.344" v="1498" actId="14100"/>
          <ac:spMkLst>
            <pc:docMk/>
            <pc:sldMk cId="1593692536" sldId="260"/>
            <ac:spMk id="2" creationId="{AE396E8F-A0CA-84BF-3DEF-1B8AF42112C6}"/>
          </ac:spMkLst>
        </pc:spChg>
        <pc:spChg chg="mod">
          <ac:chgData name="Coufal Petr" userId="76484aeb-9507-44c9-a583-612a370dac90" providerId="ADAL" clId="{F924D584-C801-47D6-BB80-0DF2AF564BE4}" dt="2022-12-08T21:33:36.012" v="1511" actId="403"/>
          <ac:spMkLst>
            <pc:docMk/>
            <pc:sldMk cId="1593692536" sldId="260"/>
            <ac:spMk id="3" creationId="{83366560-FEDE-3337-6C02-27102BCA7165}"/>
          </ac:spMkLst>
        </pc:spChg>
        <pc:spChg chg="add mod">
          <ac:chgData name="Coufal Petr" userId="76484aeb-9507-44c9-a583-612a370dac90" providerId="ADAL" clId="{F924D584-C801-47D6-BB80-0DF2AF564BE4}" dt="2022-12-08T21:33:47.226" v="1514" actId="20577"/>
          <ac:spMkLst>
            <pc:docMk/>
            <pc:sldMk cId="1593692536" sldId="260"/>
            <ac:spMk id="5" creationId="{DE15448C-3296-E781-F70A-A2003EA40123}"/>
          </ac:spMkLst>
        </pc:spChg>
        <pc:spChg chg="del">
          <ac:chgData name="Coufal Petr" userId="76484aeb-9507-44c9-a583-612a370dac90" providerId="ADAL" clId="{F924D584-C801-47D6-BB80-0DF2AF564BE4}" dt="2022-07-13T16:12:29.165" v="33" actId="26606"/>
          <ac:spMkLst>
            <pc:docMk/>
            <pc:sldMk cId="1593692536" sldId="260"/>
            <ac:spMk id="3100" creationId="{EEE96A74-B62B-4642-AB22-7776A5F48CE7}"/>
          </ac:spMkLst>
        </pc:spChg>
        <pc:spChg chg="add">
          <ac:chgData name="Coufal Petr" userId="76484aeb-9507-44c9-a583-612a370dac90" providerId="ADAL" clId="{F924D584-C801-47D6-BB80-0DF2AF564BE4}" dt="2022-07-13T16:12:29.165" v="33" actId="26606"/>
          <ac:spMkLst>
            <pc:docMk/>
            <pc:sldMk cId="1593692536" sldId="260"/>
            <ac:spMk id="4107" creationId="{EEE96A74-B62B-4642-AB22-7776A5F48CE7}"/>
          </ac:spMkLst>
        </pc:spChg>
        <pc:picChg chg="del">
          <ac:chgData name="Coufal Petr" userId="76484aeb-9507-44c9-a583-612a370dac90" providerId="ADAL" clId="{F924D584-C801-47D6-BB80-0DF2AF564BE4}" dt="2022-07-13T16:10:57.596" v="28" actId="478"/>
          <ac:picMkLst>
            <pc:docMk/>
            <pc:sldMk cId="1593692536" sldId="260"/>
            <ac:picMk id="3074" creationId="{CE2B6B51-19DC-9405-67F8-4D308DEA0DB1}"/>
          </ac:picMkLst>
        </pc:picChg>
        <pc:picChg chg="del">
          <ac:chgData name="Coufal Petr" userId="76484aeb-9507-44c9-a583-612a370dac90" providerId="ADAL" clId="{F924D584-C801-47D6-BB80-0DF2AF564BE4}" dt="2022-07-13T16:10:56.340" v="26" actId="478"/>
          <ac:picMkLst>
            <pc:docMk/>
            <pc:sldMk cId="1593692536" sldId="260"/>
            <ac:picMk id="3078" creationId="{C47E0AC9-D251-7F38-97ED-1B4B680EB987}"/>
          </ac:picMkLst>
        </pc:picChg>
        <pc:picChg chg="del">
          <ac:chgData name="Coufal Petr" userId="76484aeb-9507-44c9-a583-612a370dac90" providerId="ADAL" clId="{F924D584-C801-47D6-BB80-0DF2AF564BE4}" dt="2022-07-13T16:10:56.920" v="27" actId="478"/>
          <ac:picMkLst>
            <pc:docMk/>
            <pc:sldMk cId="1593692536" sldId="260"/>
            <ac:picMk id="3080" creationId="{C0318A67-B1F6-B2E4-11D5-32248E3422BD}"/>
          </ac:picMkLst>
        </pc:picChg>
        <pc:picChg chg="add mod ord">
          <ac:chgData name="Coufal Petr" userId="76484aeb-9507-44c9-a583-612a370dac90" providerId="ADAL" clId="{F924D584-C801-47D6-BB80-0DF2AF564BE4}" dt="2022-07-13T16:12:29.165" v="33" actId="26606"/>
          <ac:picMkLst>
            <pc:docMk/>
            <pc:sldMk cId="1593692536" sldId="260"/>
            <ac:picMk id="4098" creationId="{D88D4A7C-C8EC-BEEA-78D2-4B71586C147E}"/>
          </ac:picMkLst>
        </pc:picChg>
        <pc:picChg chg="add mod">
          <ac:chgData name="Coufal Petr" userId="76484aeb-9507-44c9-a583-612a370dac90" providerId="ADAL" clId="{F924D584-C801-47D6-BB80-0DF2AF564BE4}" dt="2022-07-13T16:12:29.165" v="33" actId="26606"/>
          <ac:picMkLst>
            <pc:docMk/>
            <pc:sldMk cId="1593692536" sldId="260"/>
            <ac:picMk id="4100" creationId="{3D03FF08-B870-34E3-0356-CC8CF9051781}"/>
          </ac:picMkLst>
        </pc:picChg>
        <pc:picChg chg="add mod">
          <ac:chgData name="Coufal Petr" userId="76484aeb-9507-44c9-a583-612a370dac90" providerId="ADAL" clId="{F924D584-C801-47D6-BB80-0DF2AF564BE4}" dt="2022-07-13T16:12:29.165" v="33" actId="26606"/>
          <ac:picMkLst>
            <pc:docMk/>
            <pc:sldMk cId="1593692536" sldId="260"/>
            <ac:picMk id="4102" creationId="{B2E2AF29-293F-2C75-4F8E-F39A927675AC}"/>
          </ac:picMkLst>
        </pc:picChg>
        <pc:cxnChg chg="del">
          <ac:chgData name="Coufal Petr" userId="76484aeb-9507-44c9-a583-612a370dac90" providerId="ADAL" clId="{F924D584-C801-47D6-BB80-0DF2AF564BE4}" dt="2022-07-13T16:12:29.165" v="33" actId="26606"/>
          <ac:cxnSpMkLst>
            <pc:docMk/>
            <pc:sldMk cId="1593692536" sldId="260"/>
            <ac:cxnSpMk id="3102" creationId="{3A513CAD-9784-4D35-BAF9-1F7DDD697BDB}"/>
          </ac:cxnSpMkLst>
        </pc:cxnChg>
        <pc:cxnChg chg="add">
          <ac:chgData name="Coufal Petr" userId="76484aeb-9507-44c9-a583-612a370dac90" providerId="ADAL" clId="{F924D584-C801-47D6-BB80-0DF2AF564BE4}" dt="2022-07-13T16:12:29.165" v="33" actId="26606"/>
          <ac:cxnSpMkLst>
            <pc:docMk/>
            <pc:sldMk cId="1593692536" sldId="260"/>
            <ac:cxnSpMk id="4109" creationId="{3A513CAD-9784-4D35-BAF9-1F7DDD697BDB}"/>
          </ac:cxnSpMkLst>
        </pc:cxnChg>
      </pc:sldChg>
      <pc:sldChg chg="new del">
        <pc:chgData name="Coufal Petr" userId="76484aeb-9507-44c9-a583-612a370dac90" providerId="ADAL" clId="{F924D584-C801-47D6-BB80-0DF2AF564BE4}" dt="2022-07-13T16:10:12.324" v="1" actId="47"/>
        <pc:sldMkLst>
          <pc:docMk/>
          <pc:sldMk cId="2742076740" sldId="260"/>
        </pc:sldMkLst>
      </pc:sldChg>
      <pc:sldChg chg="addSp delSp modSp new mod setBg modClrScheme addAnim chgLayout">
        <pc:chgData name="Coufal Petr" userId="76484aeb-9507-44c9-a583-612a370dac90" providerId="ADAL" clId="{F924D584-C801-47D6-BB80-0DF2AF564BE4}" dt="2022-12-08T21:30:46.448" v="1478" actId="403"/>
        <pc:sldMkLst>
          <pc:docMk/>
          <pc:sldMk cId="1355060176" sldId="261"/>
        </pc:sldMkLst>
        <pc:spChg chg="del mod ord">
          <ac:chgData name="Coufal Petr" userId="76484aeb-9507-44c9-a583-612a370dac90" providerId="ADAL" clId="{F924D584-C801-47D6-BB80-0DF2AF564BE4}" dt="2022-07-13T16:29:26.261" v="92" actId="700"/>
          <ac:spMkLst>
            <pc:docMk/>
            <pc:sldMk cId="1355060176" sldId="261"/>
            <ac:spMk id="2" creationId="{04A94E97-7486-8B1A-42B2-58A56C21E5EC}"/>
          </ac:spMkLst>
        </pc:spChg>
        <pc:spChg chg="del mod ord">
          <ac:chgData name="Coufal Petr" userId="76484aeb-9507-44c9-a583-612a370dac90" providerId="ADAL" clId="{F924D584-C801-47D6-BB80-0DF2AF564BE4}" dt="2022-07-13T16:29:26.261" v="92" actId="700"/>
          <ac:spMkLst>
            <pc:docMk/>
            <pc:sldMk cId="1355060176" sldId="261"/>
            <ac:spMk id="3" creationId="{D3CF5191-2025-AD9E-9DB0-A712F5AA0507}"/>
          </ac:spMkLst>
        </pc:spChg>
        <pc:spChg chg="add mod ord">
          <ac:chgData name="Coufal Petr" userId="76484aeb-9507-44c9-a583-612a370dac90" providerId="ADAL" clId="{F924D584-C801-47D6-BB80-0DF2AF564BE4}" dt="2022-12-08T21:30:37.028" v="1476" actId="2711"/>
          <ac:spMkLst>
            <pc:docMk/>
            <pc:sldMk cId="1355060176" sldId="261"/>
            <ac:spMk id="4" creationId="{7480ECF0-0B33-CA8F-3CA0-D7F67518F1BB}"/>
          </ac:spMkLst>
        </pc:spChg>
        <pc:spChg chg="add mod ord">
          <ac:chgData name="Coufal Petr" userId="76484aeb-9507-44c9-a583-612a370dac90" providerId="ADAL" clId="{F924D584-C801-47D6-BB80-0DF2AF564BE4}" dt="2022-12-08T21:30:46.448" v="1478" actId="403"/>
          <ac:spMkLst>
            <pc:docMk/>
            <pc:sldMk cId="1355060176" sldId="261"/>
            <ac:spMk id="5" creationId="{54EF26E4-FD37-D221-AC42-A407250479FE}"/>
          </ac:spMkLst>
        </pc:spChg>
        <pc:spChg chg="add del">
          <ac:chgData name="Coufal Petr" userId="76484aeb-9507-44c9-a583-612a370dac90" providerId="ADAL" clId="{F924D584-C801-47D6-BB80-0DF2AF564BE4}" dt="2022-07-13T16:30:24.547" v="100" actId="478"/>
          <ac:spMkLst>
            <pc:docMk/>
            <pc:sldMk cId="1355060176" sldId="261"/>
            <ac:spMk id="6" creationId="{8F7D17D5-D4D7-ABF7-9C09-1DC1F7C8ED7A}"/>
          </ac:spMkLst>
        </pc:spChg>
        <pc:spChg chg="add del">
          <ac:chgData name="Coufal Petr" userId="76484aeb-9507-44c9-a583-612a370dac90" providerId="ADAL" clId="{F924D584-C801-47D6-BB80-0DF2AF564BE4}" dt="2022-07-13T17:27:36.926" v="468" actId="26606"/>
          <ac:spMkLst>
            <pc:docMk/>
            <pc:sldMk cId="1355060176" sldId="261"/>
            <ac:spMk id="5129" creationId="{3011B0B3-5679-4759-90B8-3B908C4CBD21}"/>
          </ac:spMkLst>
        </pc:spChg>
        <pc:spChg chg="add del">
          <ac:chgData name="Coufal Petr" userId="76484aeb-9507-44c9-a583-612a370dac90" providerId="ADAL" clId="{F924D584-C801-47D6-BB80-0DF2AF564BE4}" dt="2022-07-13T17:27:36.926" v="468" actId="26606"/>
          <ac:spMkLst>
            <pc:docMk/>
            <pc:sldMk cId="1355060176" sldId="261"/>
            <ac:spMk id="5131" creationId="{767E5D14-5396-4D7B-996A-7BFD00576139}"/>
          </ac:spMkLst>
        </pc:spChg>
        <pc:spChg chg="add del">
          <ac:chgData name="Coufal Petr" userId="76484aeb-9507-44c9-a583-612a370dac90" providerId="ADAL" clId="{F924D584-C801-47D6-BB80-0DF2AF564BE4}" dt="2022-07-13T17:27:36.926" v="468" actId="26606"/>
          <ac:spMkLst>
            <pc:docMk/>
            <pc:sldMk cId="1355060176" sldId="261"/>
            <ac:spMk id="5149" creationId="{3011B0B3-5679-4759-90B8-3B908C4CBD21}"/>
          </ac:spMkLst>
        </pc:spChg>
        <pc:spChg chg="add del">
          <ac:chgData name="Coufal Petr" userId="76484aeb-9507-44c9-a583-612a370dac90" providerId="ADAL" clId="{F924D584-C801-47D6-BB80-0DF2AF564BE4}" dt="2022-07-13T17:27:36.926" v="468" actId="26606"/>
          <ac:spMkLst>
            <pc:docMk/>
            <pc:sldMk cId="1355060176" sldId="261"/>
            <ac:spMk id="5151" creationId="{767E5D14-5396-4D7B-996A-7BFD00576139}"/>
          </ac:spMkLst>
        </pc:spChg>
        <pc:grpChg chg="add del">
          <ac:chgData name="Coufal Petr" userId="76484aeb-9507-44c9-a583-612a370dac90" providerId="ADAL" clId="{F924D584-C801-47D6-BB80-0DF2AF564BE4}" dt="2022-07-13T17:27:36.926" v="468" actId="26606"/>
          <ac:grpSpMkLst>
            <pc:docMk/>
            <pc:sldMk cId="1355060176" sldId="261"/>
            <ac:grpSpMk id="5133" creationId="{E14350AE-EC1C-4F25-89C0-954A46AD8132}"/>
          </ac:grpSpMkLst>
        </pc:grpChg>
        <pc:grpChg chg="add del">
          <ac:chgData name="Coufal Petr" userId="76484aeb-9507-44c9-a583-612a370dac90" providerId="ADAL" clId="{F924D584-C801-47D6-BB80-0DF2AF564BE4}" dt="2022-07-13T17:27:36.926" v="468" actId="26606"/>
          <ac:grpSpMkLst>
            <pc:docMk/>
            <pc:sldMk cId="1355060176" sldId="261"/>
            <ac:grpSpMk id="5153" creationId="{E14350AE-EC1C-4F25-89C0-954A46AD8132}"/>
          </ac:grpSpMkLst>
        </pc:grpChg>
        <pc:picChg chg="add del mod ord">
          <ac:chgData name="Coufal Petr" userId="76484aeb-9507-44c9-a583-612a370dac90" providerId="ADAL" clId="{F924D584-C801-47D6-BB80-0DF2AF564BE4}" dt="2022-07-13T17:27:37.577" v="469" actId="21"/>
          <ac:picMkLst>
            <pc:docMk/>
            <pc:sldMk cId="1355060176" sldId="261"/>
            <ac:picMk id="5124" creationId="{7CF1C168-F501-2A22-EE61-74C973946E31}"/>
          </ac:picMkLst>
        </pc:picChg>
        <pc:picChg chg="add del">
          <ac:chgData name="Coufal Petr" userId="76484aeb-9507-44c9-a583-612a370dac90" providerId="ADAL" clId="{F924D584-C801-47D6-BB80-0DF2AF564BE4}" dt="2022-07-13T17:27:36.926" v="468" actId="26606"/>
          <ac:picMkLst>
            <pc:docMk/>
            <pc:sldMk cId="1355060176" sldId="261"/>
            <ac:picMk id="5145" creationId="{168741D6-F2EB-4921-3E95-72293AF7E84E}"/>
          </ac:picMkLst>
        </pc:picChg>
      </pc:sldChg>
      <pc:sldChg chg="addSp delSp modSp new mod">
        <pc:chgData name="Coufal Petr" userId="76484aeb-9507-44c9-a583-612a370dac90" providerId="ADAL" clId="{F924D584-C801-47D6-BB80-0DF2AF564BE4}" dt="2022-12-10T14:56:40.608" v="1575" actId="1076"/>
        <pc:sldMkLst>
          <pc:docMk/>
          <pc:sldMk cId="2726622972" sldId="262"/>
        </pc:sldMkLst>
        <pc:spChg chg="del mod">
          <ac:chgData name="Coufal Petr" userId="76484aeb-9507-44c9-a583-612a370dac90" providerId="ADAL" clId="{F924D584-C801-47D6-BB80-0DF2AF564BE4}" dt="2022-07-13T17:32:05.196" v="543" actId="478"/>
          <ac:spMkLst>
            <pc:docMk/>
            <pc:sldMk cId="2726622972" sldId="262"/>
            <ac:spMk id="2" creationId="{EBCDF6A0-E9CB-8252-969C-311966253911}"/>
          </ac:spMkLst>
        </pc:spChg>
        <pc:spChg chg="add del mod">
          <ac:chgData name="Coufal Petr" userId="76484aeb-9507-44c9-a583-612a370dac90" providerId="ADAL" clId="{F924D584-C801-47D6-BB80-0DF2AF564BE4}" dt="2022-12-10T14:56:40.608" v="1575" actId="1076"/>
          <ac:spMkLst>
            <pc:docMk/>
            <pc:sldMk cId="2726622972" sldId="262"/>
            <ac:spMk id="3" creationId="{5D48D4FB-25BA-EF3A-8E97-47F387F49CAE}"/>
          </ac:spMkLst>
        </pc:spChg>
        <pc:spChg chg="add del mod">
          <ac:chgData name="Coufal Petr" userId="76484aeb-9507-44c9-a583-612a370dac90" providerId="ADAL" clId="{F924D584-C801-47D6-BB80-0DF2AF564BE4}" dt="2022-07-13T17:32:07.772" v="544" actId="478"/>
          <ac:spMkLst>
            <pc:docMk/>
            <pc:sldMk cId="2726622972" sldId="262"/>
            <ac:spMk id="7" creationId="{4D6AFB25-BBD5-C01A-92F5-0E4B910C2153}"/>
          </ac:spMkLst>
        </pc:spChg>
        <pc:graphicFrameChg chg="add mod modGraphic">
          <ac:chgData name="Coufal Petr" userId="76484aeb-9507-44c9-a583-612a370dac90" providerId="ADAL" clId="{F924D584-C801-47D6-BB80-0DF2AF564BE4}" dt="2022-12-10T14:55:43.382" v="1568" actId="1076"/>
          <ac:graphicFrameMkLst>
            <pc:docMk/>
            <pc:sldMk cId="2726622972" sldId="262"/>
            <ac:graphicFrameMk id="4" creationId="{46C085C9-EF3F-6F27-4433-33063BC6700A}"/>
          </ac:graphicFrameMkLst>
        </pc:graphicFrameChg>
        <pc:graphicFrameChg chg="add del mod modGraphic">
          <ac:chgData name="Coufal Petr" userId="76484aeb-9507-44c9-a583-612a370dac90" providerId="ADAL" clId="{F924D584-C801-47D6-BB80-0DF2AF564BE4}" dt="2022-07-13T17:31:52.984" v="542" actId="26606"/>
          <ac:graphicFrameMkLst>
            <pc:docMk/>
            <pc:sldMk cId="2726622972" sldId="262"/>
            <ac:graphicFrameMk id="6" creationId="{8FA3C38C-AFAB-2651-6721-6DF35819AC9D}"/>
          </ac:graphicFrameMkLst>
        </pc:graphicFrameChg>
      </pc:sldChg>
      <pc:sldChg chg="addSp delSp modSp new mod setBg">
        <pc:chgData name="Coufal Petr" userId="76484aeb-9507-44c9-a583-612a370dac90" providerId="ADAL" clId="{F924D584-C801-47D6-BB80-0DF2AF564BE4}" dt="2022-12-08T21:36:45.968" v="1556" actId="14100"/>
        <pc:sldMkLst>
          <pc:docMk/>
          <pc:sldMk cId="3042336305" sldId="263"/>
        </pc:sldMkLst>
        <pc:spChg chg="mod">
          <ac:chgData name="Coufal Petr" userId="76484aeb-9507-44c9-a583-612a370dac90" providerId="ADAL" clId="{F924D584-C801-47D6-BB80-0DF2AF564BE4}" dt="2022-07-13T18:21:06.266" v="1070" actId="1076"/>
          <ac:spMkLst>
            <pc:docMk/>
            <pc:sldMk cId="3042336305" sldId="263"/>
            <ac:spMk id="2" creationId="{CA92901E-B32B-C078-B42C-65596FBFAA32}"/>
          </ac:spMkLst>
        </pc:spChg>
        <pc:spChg chg="mod ord">
          <ac:chgData name="Coufal Petr" userId="76484aeb-9507-44c9-a583-612a370dac90" providerId="ADAL" clId="{F924D584-C801-47D6-BB80-0DF2AF564BE4}" dt="2022-12-08T21:36:45.968" v="1556" actId="14100"/>
          <ac:spMkLst>
            <pc:docMk/>
            <pc:sldMk cId="3042336305" sldId="263"/>
            <ac:spMk id="3" creationId="{53B9BB6D-3970-6324-FC84-07BA9F4624A5}"/>
          </ac:spMkLst>
        </pc:spChg>
        <pc:spChg chg="add del">
          <ac:chgData name="Coufal Petr" userId="76484aeb-9507-44c9-a583-612a370dac90" providerId="ADAL" clId="{F924D584-C801-47D6-BB80-0DF2AF564BE4}" dt="2022-07-13T18:16:01.971" v="1016" actId="478"/>
          <ac:spMkLst>
            <pc:docMk/>
            <pc:sldMk cId="3042336305" sldId="263"/>
            <ac:spMk id="4" creationId="{D3B5FF56-293A-A71C-7DBB-9B5C6F76689A}"/>
          </ac:spMkLst>
        </pc:spChg>
        <pc:spChg chg="add del">
          <ac:chgData name="Coufal Petr" userId="76484aeb-9507-44c9-a583-612a370dac90" providerId="ADAL" clId="{F924D584-C801-47D6-BB80-0DF2AF564BE4}" dt="2022-07-13T18:16:08.076" v="1018" actId="478"/>
          <ac:spMkLst>
            <pc:docMk/>
            <pc:sldMk cId="3042336305" sldId="263"/>
            <ac:spMk id="5" creationId="{07EB273E-C728-74A9-7296-AF49E0552F36}"/>
          </ac:spMkLst>
        </pc:spChg>
        <pc:spChg chg="add mod">
          <ac:chgData name="Coufal Petr" userId="76484aeb-9507-44c9-a583-612a370dac90" providerId="ADAL" clId="{F924D584-C801-47D6-BB80-0DF2AF564BE4}" dt="2022-12-08T21:36:34.066" v="1554" actId="1076"/>
          <ac:spMkLst>
            <pc:docMk/>
            <pc:sldMk cId="3042336305" sldId="263"/>
            <ac:spMk id="17" creationId="{920275F4-10E3-7D90-2035-D13689118E33}"/>
          </ac:spMkLst>
        </pc:spChg>
        <pc:spChg chg="add del mod">
          <ac:chgData name="Coufal Petr" userId="76484aeb-9507-44c9-a583-612a370dac90" providerId="ADAL" clId="{F924D584-C801-47D6-BB80-0DF2AF564BE4}" dt="2022-12-08T21:34:46.995" v="1535" actId="21"/>
          <ac:spMkLst>
            <pc:docMk/>
            <pc:sldMk cId="3042336305" sldId="263"/>
            <ac:spMk id="18" creationId="{F489AB50-D27E-3F6D-FF5D-10396B40359A}"/>
          </ac:spMkLst>
        </pc:spChg>
        <pc:spChg chg="add del">
          <ac:chgData name="Coufal Petr" userId="76484aeb-9507-44c9-a583-612a370dac90" providerId="ADAL" clId="{F924D584-C801-47D6-BB80-0DF2AF564BE4}" dt="2022-07-13T18:18:27.503" v="1033" actId="26606"/>
          <ac:spMkLst>
            <pc:docMk/>
            <pc:sldMk cId="3042336305" sldId="263"/>
            <ac:spMk id="7183" creationId="{1AEB7F98-32EC-40D3-89EE-C8433023163A}"/>
          </ac:spMkLst>
        </pc:spChg>
        <pc:spChg chg="add del">
          <ac:chgData name="Coufal Petr" userId="76484aeb-9507-44c9-a583-612a370dac90" providerId="ADAL" clId="{F924D584-C801-47D6-BB80-0DF2AF564BE4}" dt="2022-07-13T18:18:29.942" v="1035" actId="26606"/>
          <ac:spMkLst>
            <pc:docMk/>
            <pc:sldMk cId="3042336305" sldId="263"/>
            <ac:spMk id="7187" creationId="{DB66C9CD-6BF4-44CA-8078-0BB819080761}"/>
          </ac:spMkLst>
        </pc:spChg>
        <pc:spChg chg="add">
          <ac:chgData name="Coufal Petr" userId="76484aeb-9507-44c9-a583-612a370dac90" providerId="ADAL" clId="{F924D584-C801-47D6-BB80-0DF2AF564BE4}" dt="2022-07-13T18:18:29.951" v="1036" actId="26606"/>
          <ac:spMkLst>
            <pc:docMk/>
            <pc:sldMk cId="3042336305" sldId="263"/>
            <ac:spMk id="7190" creationId="{3268346D-5E77-4906-AC8D-57FB88F111CD}"/>
          </ac:spMkLst>
        </pc:spChg>
        <pc:spChg chg="add">
          <ac:chgData name="Coufal Petr" userId="76484aeb-9507-44c9-a583-612a370dac90" providerId="ADAL" clId="{F924D584-C801-47D6-BB80-0DF2AF564BE4}" dt="2022-07-13T18:18:29.951" v="1036" actId="26606"/>
          <ac:spMkLst>
            <pc:docMk/>
            <pc:sldMk cId="3042336305" sldId="263"/>
            <ac:spMk id="7191" creationId="{4168C6BE-41CC-4C4D-850F-F82321AE7B18}"/>
          </ac:spMkLst>
        </pc:spChg>
        <pc:picChg chg="add del mod">
          <ac:chgData name="Coufal Petr" userId="76484aeb-9507-44c9-a583-612a370dac90" providerId="ADAL" clId="{F924D584-C801-47D6-BB80-0DF2AF564BE4}" dt="2022-12-08T21:34:46.995" v="1535" actId="21"/>
          <ac:picMkLst>
            <pc:docMk/>
            <pc:sldMk cId="3042336305" sldId="263"/>
            <ac:picMk id="7174" creationId="{E5760D58-DA2A-3F45-7A7C-4431643487D0}"/>
          </ac:picMkLst>
        </pc:picChg>
        <pc:picChg chg="add mod ord">
          <ac:chgData name="Coufal Petr" userId="76484aeb-9507-44c9-a583-612a370dac90" providerId="ADAL" clId="{F924D584-C801-47D6-BB80-0DF2AF564BE4}" dt="2022-12-08T21:36:42.825" v="1555" actId="1076"/>
          <ac:picMkLst>
            <pc:docMk/>
            <pc:sldMk cId="3042336305" sldId="263"/>
            <ac:picMk id="7176" creationId="{52C4E680-FE4C-03B9-B2D5-F7B1D9F70088}"/>
          </ac:picMkLst>
        </pc:picChg>
        <pc:picChg chg="add mod ord">
          <ac:chgData name="Coufal Petr" userId="76484aeb-9507-44c9-a583-612a370dac90" providerId="ADAL" clId="{F924D584-C801-47D6-BB80-0DF2AF564BE4}" dt="2022-12-08T21:36:20.887" v="1549" actId="1076"/>
          <ac:picMkLst>
            <pc:docMk/>
            <pc:sldMk cId="3042336305" sldId="263"/>
            <ac:picMk id="7178" creationId="{7CB680D2-F224-295E-3EDA-6C8645819CDF}"/>
          </ac:picMkLst>
        </pc:picChg>
        <pc:cxnChg chg="add del">
          <ac:chgData name="Coufal Petr" userId="76484aeb-9507-44c9-a583-612a370dac90" providerId="ADAL" clId="{F924D584-C801-47D6-BB80-0DF2AF564BE4}" dt="2022-07-13T18:18:27.503" v="1033" actId="26606"/>
          <ac:cxnSpMkLst>
            <pc:docMk/>
            <pc:sldMk cId="3042336305" sldId="263"/>
            <ac:cxnSpMk id="7185" creationId="{5F9DBAEC-3457-411E-B9BF-3576C078BCD5}"/>
          </ac:cxnSpMkLst>
        </pc:cxnChg>
        <pc:cxnChg chg="add del">
          <ac:chgData name="Coufal Petr" userId="76484aeb-9507-44c9-a583-612a370dac90" providerId="ADAL" clId="{F924D584-C801-47D6-BB80-0DF2AF564BE4}" dt="2022-07-13T18:18:29.942" v="1035" actId="26606"/>
          <ac:cxnSpMkLst>
            <pc:docMk/>
            <pc:sldMk cId="3042336305" sldId="263"/>
            <ac:cxnSpMk id="7188" creationId="{CC9CF63D-A2A3-4ECF-BC53-4B0D56918FB4}"/>
          </ac:cxnSpMkLst>
        </pc:cxnChg>
        <pc:cxnChg chg="add">
          <ac:chgData name="Coufal Petr" userId="76484aeb-9507-44c9-a583-612a370dac90" providerId="ADAL" clId="{F924D584-C801-47D6-BB80-0DF2AF564BE4}" dt="2022-07-13T18:18:29.951" v="1036" actId="26606"/>
          <ac:cxnSpMkLst>
            <pc:docMk/>
            <pc:sldMk cId="3042336305" sldId="263"/>
            <ac:cxnSpMk id="7192" creationId="{4CBC1FDF-AE13-4731-B38F-2761BDFDBB0E}"/>
          </ac:cxnSpMkLst>
        </pc:cxnChg>
      </pc:sldChg>
      <pc:sldChg chg="addSp delSp modSp new mod setBg">
        <pc:chgData name="Coufal Petr" userId="76484aeb-9507-44c9-a583-612a370dac90" providerId="ADAL" clId="{F924D584-C801-47D6-BB80-0DF2AF564BE4}" dt="2022-07-13T18:43:41.181" v="1280" actId="113"/>
        <pc:sldMkLst>
          <pc:docMk/>
          <pc:sldMk cId="3459541590" sldId="264"/>
        </pc:sldMkLst>
        <pc:spChg chg="mod">
          <ac:chgData name="Coufal Petr" userId="76484aeb-9507-44c9-a583-612a370dac90" providerId="ADAL" clId="{F924D584-C801-47D6-BB80-0DF2AF564BE4}" dt="2022-07-13T18:14:32.922" v="1008" actId="1076"/>
          <ac:spMkLst>
            <pc:docMk/>
            <pc:sldMk cId="3459541590" sldId="264"/>
            <ac:spMk id="2" creationId="{3699E6A0-53C4-8DB7-C553-F9A926C779D6}"/>
          </ac:spMkLst>
        </pc:spChg>
        <pc:spChg chg="mod">
          <ac:chgData name="Coufal Petr" userId="76484aeb-9507-44c9-a583-612a370dac90" providerId="ADAL" clId="{F924D584-C801-47D6-BB80-0DF2AF564BE4}" dt="2022-07-13T18:43:41.181" v="1280" actId="113"/>
          <ac:spMkLst>
            <pc:docMk/>
            <pc:sldMk cId="3459541590" sldId="264"/>
            <ac:spMk id="3" creationId="{7A3216CC-E3B4-AC02-4290-6A058698D82E}"/>
          </ac:spMkLst>
        </pc:spChg>
        <pc:spChg chg="add mod">
          <ac:chgData name="Coufal Petr" userId="76484aeb-9507-44c9-a583-612a370dac90" providerId="ADAL" clId="{F924D584-C801-47D6-BB80-0DF2AF564BE4}" dt="2022-07-13T18:30:39.097" v="1223" actId="1076"/>
          <ac:spMkLst>
            <pc:docMk/>
            <pc:sldMk cId="3459541590" sldId="264"/>
            <ac:spMk id="9" creationId="{212763E9-60C5-2064-2F07-C85FD7FAB0C8}"/>
          </ac:spMkLst>
        </pc:spChg>
        <pc:spChg chg="add mod">
          <ac:chgData name="Coufal Petr" userId="76484aeb-9507-44c9-a583-612a370dac90" providerId="ADAL" clId="{F924D584-C801-47D6-BB80-0DF2AF564BE4}" dt="2022-07-13T18:31:19.799" v="1247" actId="1076"/>
          <ac:spMkLst>
            <pc:docMk/>
            <pc:sldMk cId="3459541590" sldId="264"/>
            <ac:spMk id="10" creationId="{A2CFDB1E-704C-5B9F-EA2B-03E7E3F06C9A}"/>
          </ac:spMkLst>
        </pc:spChg>
        <pc:spChg chg="add">
          <ac:chgData name="Coufal Petr" userId="76484aeb-9507-44c9-a583-612a370dac90" providerId="ADAL" clId="{F924D584-C801-47D6-BB80-0DF2AF564BE4}" dt="2022-07-13T18:14:00.936" v="995" actId="26606"/>
          <ac:spMkLst>
            <pc:docMk/>
            <pc:sldMk cId="3459541590" sldId="264"/>
            <ac:spMk id="6157" creationId="{1AEB7F98-32EC-40D3-89EE-C8433023163A}"/>
          </ac:spMkLst>
        </pc:spChg>
        <pc:picChg chg="add del mod">
          <ac:chgData name="Coufal Petr" userId="76484aeb-9507-44c9-a583-612a370dac90" providerId="ADAL" clId="{F924D584-C801-47D6-BB80-0DF2AF564BE4}" dt="2022-07-13T18:04:21.319" v="990" actId="478"/>
          <ac:picMkLst>
            <pc:docMk/>
            <pc:sldMk cId="3459541590" sldId="264"/>
            <ac:picMk id="6146" creationId="{0947573B-31B8-2F22-B6D0-6176BCFC2BAB}"/>
          </ac:picMkLst>
        </pc:picChg>
        <pc:picChg chg="add mod">
          <ac:chgData name="Coufal Petr" userId="76484aeb-9507-44c9-a583-612a370dac90" providerId="ADAL" clId="{F924D584-C801-47D6-BB80-0DF2AF564BE4}" dt="2022-07-13T18:14:00.936" v="995" actId="26606"/>
          <ac:picMkLst>
            <pc:docMk/>
            <pc:sldMk cId="3459541590" sldId="264"/>
            <ac:picMk id="6148" creationId="{3D0CCE2C-043D-1C87-2E8C-7019194A6848}"/>
          </ac:picMkLst>
        </pc:picChg>
        <pc:picChg chg="add mod">
          <ac:chgData name="Coufal Petr" userId="76484aeb-9507-44c9-a583-612a370dac90" providerId="ADAL" clId="{F924D584-C801-47D6-BB80-0DF2AF564BE4}" dt="2022-07-13T18:14:00.936" v="995" actId="26606"/>
          <ac:picMkLst>
            <pc:docMk/>
            <pc:sldMk cId="3459541590" sldId="264"/>
            <ac:picMk id="6150" creationId="{435A1735-7B25-7919-77E2-F0CC5186DBB1}"/>
          </ac:picMkLst>
        </pc:picChg>
        <pc:picChg chg="add mod">
          <ac:chgData name="Coufal Petr" userId="76484aeb-9507-44c9-a583-612a370dac90" providerId="ADAL" clId="{F924D584-C801-47D6-BB80-0DF2AF564BE4}" dt="2022-07-13T18:14:00.936" v="995" actId="26606"/>
          <ac:picMkLst>
            <pc:docMk/>
            <pc:sldMk cId="3459541590" sldId="264"/>
            <ac:picMk id="6152" creationId="{E39CB348-87D5-417C-F740-E1F87183C453}"/>
          </ac:picMkLst>
        </pc:picChg>
      </pc:sldChg>
      <pc:sldChg chg="new del">
        <pc:chgData name="Coufal Petr" userId="76484aeb-9507-44c9-a583-612a370dac90" providerId="ADAL" clId="{F924D584-C801-47D6-BB80-0DF2AF564BE4}" dt="2022-07-13T18:37:00.116" v="1278" actId="2696"/>
        <pc:sldMkLst>
          <pc:docMk/>
          <pc:sldMk cId="2609578287" sldId="265"/>
        </pc:sldMkLst>
      </pc:sldChg>
      <pc:sldChg chg="addSp modSp new mod">
        <pc:chgData name="Coufal Petr" userId="76484aeb-9507-44c9-a583-612a370dac90" providerId="ADAL" clId="{F924D584-C801-47D6-BB80-0DF2AF564BE4}" dt="2022-12-10T14:53:09.102" v="1564" actId="20577"/>
        <pc:sldMkLst>
          <pc:docMk/>
          <pc:sldMk cId="3130720306" sldId="265"/>
        </pc:sldMkLst>
        <pc:spChg chg="mod">
          <ac:chgData name="Coufal Petr" userId="76484aeb-9507-44c9-a583-612a370dac90" providerId="ADAL" clId="{F924D584-C801-47D6-BB80-0DF2AF564BE4}" dt="2022-12-08T21:36:14.372" v="1548" actId="403"/>
          <ac:spMkLst>
            <pc:docMk/>
            <pc:sldMk cId="3130720306" sldId="265"/>
            <ac:spMk id="2" creationId="{72E6C555-AB5D-4C19-184F-3B699901C7E4}"/>
          </ac:spMkLst>
        </pc:spChg>
        <pc:spChg chg="mod">
          <ac:chgData name="Coufal Petr" userId="76484aeb-9507-44c9-a583-612a370dac90" providerId="ADAL" clId="{F924D584-C801-47D6-BB80-0DF2AF564BE4}" dt="2022-12-10T14:53:09.102" v="1564" actId="20577"/>
          <ac:spMkLst>
            <pc:docMk/>
            <pc:sldMk cId="3130720306" sldId="265"/>
            <ac:spMk id="3" creationId="{CBD1E8C8-219C-2AF1-8E1F-73D529660CB7}"/>
          </ac:spMkLst>
        </pc:spChg>
        <pc:spChg chg="add mod">
          <ac:chgData name="Coufal Petr" userId="76484aeb-9507-44c9-a583-612a370dac90" providerId="ADAL" clId="{F924D584-C801-47D6-BB80-0DF2AF564BE4}" dt="2022-12-08T21:35:32.924" v="1545" actId="1076"/>
          <ac:spMkLst>
            <pc:docMk/>
            <pc:sldMk cId="3130720306" sldId="265"/>
            <ac:spMk id="5" creationId="{AC1AD081-484C-3C6B-DA88-D3C806254989}"/>
          </ac:spMkLst>
        </pc:spChg>
        <pc:picChg chg="add mod">
          <ac:chgData name="Coufal Petr" userId="76484aeb-9507-44c9-a583-612a370dac90" providerId="ADAL" clId="{F924D584-C801-47D6-BB80-0DF2AF564BE4}" dt="2022-12-08T21:35:24.898" v="1544" actId="1076"/>
          <ac:picMkLst>
            <pc:docMk/>
            <pc:sldMk cId="3130720306" sldId="265"/>
            <ac:picMk id="4" creationId="{B9EA790A-8706-CF0B-143E-0CE318B34F6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5C4E10-D4B8-4D00-8256-A68E69455626}" type="doc">
      <dgm:prSet loTypeId="urn:microsoft.com/office/officeart/2005/8/layout/hierarchy3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77C60F7A-EA0F-4F17-B50F-8CD424F5C1D8}">
      <dgm:prSet phldrT="[Text]" custT="1"/>
      <dgm:spPr/>
      <dgm:t>
        <a:bodyPr/>
        <a:lstStyle/>
        <a:p>
          <a:r>
            <a:rPr lang="cs-CZ" sz="2000" b="1" spc="0" dirty="0">
              <a:latin typeface="Arial" panose="020B0604020202020204" pitchFamily="34" charset="0"/>
              <a:cs typeface="Arial" panose="020B0604020202020204" pitchFamily="34" charset="0"/>
            </a:rPr>
            <a:t>Prvoci</a:t>
          </a:r>
          <a:r>
            <a:rPr lang="cs-CZ" sz="2000" b="0" spc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cs-CZ" sz="2000" b="0" spc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cs-CZ" sz="2000" b="0" spc="0" dirty="0">
              <a:latin typeface="Arial" panose="020B0604020202020204" pitchFamily="34" charset="0"/>
              <a:cs typeface="Arial" panose="020B0604020202020204" pitchFamily="34" charset="0"/>
            </a:rPr>
            <a:t>/dělení podle pohybu/</a:t>
          </a:r>
        </a:p>
      </dgm:t>
    </dgm:pt>
    <dgm:pt modelId="{12C0B61C-B06D-4C14-ACA0-CC1BC9A3B149}" type="parTrans" cxnId="{2A3BFA49-BD77-412B-8986-AB910A8D82BD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886958-6214-4A7D-A52A-2F4EA4546427}" type="sibTrans" cxnId="{2A3BFA49-BD77-412B-8986-AB910A8D82BD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7824D2-ADEA-41F7-B4FA-5B8BF647D252}">
      <dgm:prSet phldrT="[Text]" custT="1"/>
      <dgm:spPr/>
      <dgm:t>
        <a:bodyPr/>
        <a:lstStyle/>
        <a:p>
          <a:pPr algn="l"/>
          <a:r>
            <a:rPr lang="cs-CZ" sz="2800" dirty="0">
              <a:latin typeface="Arial" panose="020B0604020202020204" pitchFamily="34" charset="0"/>
              <a:cs typeface="Arial" panose="020B0604020202020204" pitchFamily="34" charset="0"/>
            </a:rPr>
            <a:t>nálevníci</a:t>
          </a:r>
        </a:p>
      </dgm:t>
    </dgm:pt>
    <dgm:pt modelId="{C17C255B-4648-4E1E-AECE-854E02C5BEF1}" type="parTrans" cxnId="{79860064-8DBA-4798-AF78-4370555E2289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1BB684-58C5-42ED-8140-08351B9AE068}" type="sibTrans" cxnId="{79860064-8DBA-4798-AF78-4370555E2289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F31284-562B-46D6-9122-CDE704992D69}">
      <dgm:prSet phldrT="[Text]" custT="1"/>
      <dgm:spPr/>
      <dgm:t>
        <a:bodyPr/>
        <a:lstStyle/>
        <a:p>
          <a:pPr algn="l"/>
          <a:r>
            <a:rPr lang="cs-CZ" sz="2800" dirty="0">
              <a:latin typeface="Arial" panose="020B0604020202020204" pitchFamily="34" charset="0"/>
              <a:cs typeface="Arial" panose="020B0604020202020204" pitchFamily="34" charset="0"/>
            </a:rPr>
            <a:t>bičíkovci</a:t>
          </a:r>
        </a:p>
      </dgm:t>
    </dgm:pt>
    <dgm:pt modelId="{1E4A7874-2ED0-454B-8712-761BA3A703BA}" type="parTrans" cxnId="{5F4870C7-BF57-4A7A-9B8A-3982FBA6B549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10EE25-3625-46E1-8CE0-E1C1E637BB5D}" type="sibTrans" cxnId="{5F4870C7-BF57-4A7A-9B8A-3982FBA6B549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6A4CCF-90C0-43FC-8534-51F42B3AE8EC}">
      <dgm:prSet phldrT="[Text]" custT="1"/>
      <dgm:spPr/>
      <dgm:t>
        <a:bodyPr/>
        <a:lstStyle/>
        <a:p>
          <a:pPr algn="l"/>
          <a:r>
            <a:rPr lang="cs-CZ" sz="2800" dirty="0">
              <a:latin typeface="Arial" panose="020B0604020202020204" pitchFamily="34" charset="0"/>
              <a:cs typeface="Arial" panose="020B0604020202020204" pitchFamily="34" charset="0"/>
            </a:rPr>
            <a:t>kořenonožci</a:t>
          </a:r>
        </a:p>
      </dgm:t>
    </dgm:pt>
    <dgm:pt modelId="{FA4429F8-F85A-48E4-942B-6D59744998C6}" type="parTrans" cxnId="{599897E3-988D-4BB6-911E-96A85091729E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73199B-7A8C-43DB-8E94-47B31B5A3FC6}" type="sibTrans" cxnId="{599897E3-988D-4BB6-911E-96A85091729E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A13295-331F-4168-A951-E6E7254DC4D1}">
      <dgm:prSet phldrT="[Text]" custT="1"/>
      <dgm:spPr/>
      <dgm:t>
        <a:bodyPr/>
        <a:lstStyle/>
        <a:p>
          <a:pPr algn="l"/>
          <a:r>
            <a:rPr lang="cs-CZ" sz="2800" dirty="0">
              <a:latin typeface="Arial" panose="020B0604020202020204" pitchFamily="34" charset="0"/>
              <a:cs typeface="Arial" panose="020B0604020202020204" pitchFamily="34" charset="0"/>
            </a:rPr>
            <a:t>výtrusovci</a:t>
          </a:r>
        </a:p>
      </dgm:t>
    </dgm:pt>
    <dgm:pt modelId="{F3E97C13-F030-49DD-8A9A-A09439E7FC3F}" type="parTrans" cxnId="{A1D7CF38-A661-4C3B-A03A-37643F90F504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00FC8E-D80F-4350-8FA4-EF3F4546C7E8}" type="sibTrans" cxnId="{A1D7CF38-A661-4C3B-A03A-37643F90F504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171977-E4A4-49D7-883F-B77FC0B37A25}" type="pres">
      <dgm:prSet presAssocID="{885C4E10-D4B8-4D00-8256-A68E6945562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0BB26F6-0771-480C-AA87-0FC9FC33B493}" type="pres">
      <dgm:prSet presAssocID="{77C60F7A-EA0F-4F17-B50F-8CD424F5C1D8}" presName="root" presStyleCnt="0"/>
      <dgm:spPr/>
    </dgm:pt>
    <dgm:pt modelId="{23E79E1E-4D22-47DC-ACFC-5628C70BA557}" type="pres">
      <dgm:prSet presAssocID="{77C60F7A-EA0F-4F17-B50F-8CD424F5C1D8}" presName="rootComposite" presStyleCnt="0"/>
      <dgm:spPr/>
    </dgm:pt>
    <dgm:pt modelId="{2B2B1DDA-AA60-4D59-B98C-AEEBB21E3746}" type="pres">
      <dgm:prSet presAssocID="{77C60F7A-EA0F-4F17-B50F-8CD424F5C1D8}" presName="rootText" presStyleLbl="node1" presStyleIdx="0" presStyleCnt="1" custScaleX="270339" custLinFactNeighborX="-1929" custLinFactNeighborY="2894"/>
      <dgm:spPr/>
    </dgm:pt>
    <dgm:pt modelId="{5289E0F3-6558-4FB4-9612-4453B23C7156}" type="pres">
      <dgm:prSet presAssocID="{77C60F7A-EA0F-4F17-B50F-8CD424F5C1D8}" presName="rootConnector" presStyleLbl="node1" presStyleIdx="0" presStyleCnt="1"/>
      <dgm:spPr/>
    </dgm:pt>
    <dgm:pt modelId="{1E13CD52-DF6F-40F9-A307-A14621464FAE}" type="pres">
      <dgm:prSet presAssocID="{77C60F7A-EA0F-4F17-B50F-8CD424F5C1D8}" presName="childShape" presStyleCnt="0"/>
      <dgm:spPr/>
    </dgm:pt>
    <dgm:pt modelId="{406E25D4-7B64-403C-93B2-381A54AD4B43}" type="pres">
      <dgm:prSet presAssocID="{C17C255B-4648-4E1E-AECE-854E02C5BEF1}" presName="Name13" presStyleLbl="parChTrans1D2" presStyleIdx="0" presStyleCnt="4"/>
      <dgm:spPr/>
    </dgm:pt>
    <dgm:pt modelId="{A982A345-E267-429A-9F8C-0AD1B867C136}" type="pres">
      <dgm:prSet presAssocID="{6F7824D2-ADEA-41F7-B4FA-5B8BF647D252}" presName="childText" presStyleLbl="bgAcc1" presStyleIdx="0" presStyleCnt="4" custScaleX="227806">
        <dgm:presLayoutVars>
          <dgm:bulletEnabled val="1"/>
        </dgm:presLayoutVars>
      </dgm:prSet>
      <dgm:spPr/>
    </dgm:pt>
    <dgm:pt modelId="{9A20152C-520F-4AC0-A7B7-54D46D509AD6}" type="pres">
      <dgm:prSet presAssocID="{1E4A7874-2ED0-454B-8712-761BA3A703BA}" presName="Name13" presStyleLbl="parChTrans1D2" presStyleIdx="1" presStyleCnt="4"/>
      <dgm:spPr/>
    </dgm:pt>
    <dgm:pt modelId="{976E3FC3-5796-4FD2-9AD9-F7A054E36BE5}" type="pres">
      <dgm:prSet presAssocID="{5FF31284-562B-46D6-9122-CDE704992D69}" presName="childText" presStyleLbl="bgAcc1" presStyleIdx="1" presStyleCnt="4" custScaleX="253569">
        <dgm:presLayoutVars>
          <dgm:bulletEnabled val="1"/>
        </dgm:presLayoutVars>
      </dgm:prSet>
      <dgm:spPr/>
    </dgm:pt>
    <dgm:pt modelId="{789F63CC-3739-4348-B997-A48096434C01}" type="pres">
      <dgm:prSet presAssocID="{FA4429F8-F85A-48E4-942B-6D59744998C6}" presName="Name13" presStyleLbl="parChTrans1D2" presStyleIdx="2" presStyleCnt="4"/>
      <dgm:spPr/>
    </dgm:pt>
    <dgm:pt modelId="{808F2FC8-DDAB-4396-8F86-E7A9DE9A67DC}" type="pres">
      <dgm:prSet presAssocID="{4F6A4CCF-90C0-43FC-8534-51F42B3AE8EC}" presName="childText" presStyleLbl="bgAcc1" presStyleIdx="2" presStyleCnt="4" custScaleX="263047">
        <dgm:presLayoutVars>
          <dgm:bulletEnabled val="1"/>
        </dgm:presLayoutVars>
      </dgm:prSet>
      <dgm:spPr/>
    </dgm:pt>
    <dgm:pt modelId="{1D32E5E5-E90F-40B0-A6F8-BF6AD636553B}" type="pres">
      <dgm:prSet presAssocID="{F3E97C13-F030-49DD-8A9A-A09439E7FC3F}" presName="Name13" presStyleLbl="parChTrans1D2" presStyleIdx="3" presStyleCnt="4"/>
      <dgm:spPr/>
    </dgm:pt>
    <dgm:pt modelId="{5217B5BD-EF38-4B9E-A6D2-6A62C6317B26}" type="pres">
      <dgm:prSet presAssocID="{C8A13295-331F-4168-A951-E6E7254DC4D1}" presName="childText" presStyleLbl="bgAcc1" presStyleIdx="3" presStyleCnt="4" custScaleX="205357">
        <dgm:presLayoutVars>
          <dgm:bulletEnabled val="1"/>
        </dgm:presLayoutVars>
      </dgm:prSet>
      <dgm:spPr/>
    </dgm:pt>
  </dgm:ptLst>
  <dgm:cxnLst>
    <dgm:cxn modelId="{D110ED21-E333-4910-BFD7-C52F58B9FBDC}" type="presOf" srcId="{1E4A7874-2ED0-454B-8712-761BA3A703BA}" destId="{9A20152C-520F-4AC0-A7B7-54D46D509AD6}" srcOrd="0" destOrd="0" presId="urn:microsoft.com/office/officeart/2005/8/layout/hierarchy3"/>
    <dgm:cxn modelId="{A1D7CF38-A661-4C3B-A03A-37643F90F504}" srcId="{77C60F7A-EA0F-4F17-B50F-8CD424F5C1D8}" destId="{C8A13295-331F-4168-A951-E6E7254DC4D1}" srcOrd="3" destOrd="0" parTransId="{F3E97C13-F030-49DD-8A9A-A09439E7FC3F}" sibTransId="{3E00FC8E-D80F-4350-8FA4-EF3F4546C7E8}"/>
    <dgm:cxn modelId="{9DADE03D-F429-4507-BDAB-A99201EC702F}" type="presOf" srcId="{4F6A4CCF-90C0-43FC-8534-51F42B3AE8EC}" destId="{808F2FC8-DDAB-4396-8F86-E7A9DE9A67DC}" srcOrd="0" destOrd="0" presId="urn:microsoft.com/office/officeart/2005/8/layout/hierarchy3"/>
    <dgm:cxn modelId="{79860064-8DBA-4798-AF78-4370555E2289}" srcId="{77C60F7A-EA0F-4F17-B50F-8CD424F5C1D8}" destId="{6F7824D2-ADEA-41F7-B4FA-5B8BF647D252}" srcOrd="0" destOrd="0" parTransId="{C17C255B-4648-4E1E-AECE-854E02C5BEF1}" sibTransId="{F21BB684-58C5-42ED-8140-08351B9AE068}"/>
    <dgm:cxn modelId="{2A3BFA49-BD77-412B-8986-AB910A8D82BD}" srcId="{885C4E10-D4B8-4D00-8256-A68E69455626}" destId="{77C60F7A-EA0F-4F17-B50F-8CD424F5C1D8}" srcOrd="0" destOrd="0" parTransId="{12C0B61C-B06D-4C14-ACA0-CC1BC9A3B149}" sibTransId="{B0886958-6214-4A7D-A52A-2F4EA4546427}"/>
    <dgm:cxn modelId="{A05E9177-9C4C-474F-8B9C-F78D9871AA84}" type="presOf" srcId="{C8A13295-331F-4168-A951-E6E7254DC4D1}" destId="{5217B5BD-EF38-4B9E-A6D2-6A62C6317B26}" srcOrd="0" destOrd="0" presId="urn:microsoft.com/office/officeart/2005/8/layout/hierarchy3"/>
    <dgm:cxn modelId="{0E2E7B85-7765-40B4-9EBF-A25FBF48779D}" type="presOf" srcId="{F3E97C13-F030-49DD-8A9A-A09439E7FC3F}" destId="{1D32E5E5-E90F-40B0-A6F8-BF6AD636553B}" srcOrd="0" destOrd="0" presId="urn:microsoft.com/office/officeart/2005/8/layout/hierarchy3"/>
    <dgm:cxn modelId="{2E533896-E05D-460B-9830-28B283D3C124}" type="presOf" srcId="{885C4E10-D4B8-4D00-8256-A68E69455626}" destId="{43171977-E4A4-49D7-883F-B77FC0B37A25}" srcOrd="0" destOrd="0" presId="urn:microsoft.com/office/officeart/2005/8/layout/hierarchy3"/>
    <dgm:cxn modelId="{94CC219C-F972-466D-9AB0-E34C2121AC94}" type="presOf" srcId="{6F7824D2-ADEA-41F7-B4FA-5B8BF647D252}" destId="{A982A345-E267-429A-9F8C-0AD1B867C136}" srcOrd="0" destOrd="0" presId="urn:microsoft.com/office/officeart/2005/8/layout/hierarchy3"/>
    <dgm:cxn modelId="{8E24FFA5-71FF-4392-9A17-FE203F9A619C}" type="presOf" srcId="{77C60F7A-EA0F-4F17-B50F-8CD424F5C1D8}" destId="{5289E0F3-6558-4FB4-9612-4453B23C7156}" srcOrd="1" destOrd="0" presId="urn:microsoft.com/office/officeart/2005/8/layout/hierarchy3"/>
    <dgm:cxn modelId="{B7510CA7-7599-4963-875A-A5A7B9BEA73A}" type="presOf" srcId="{C17C255B-4648-4E1E-AECE-854E02C5BEF1}" destId="{406E25D4-7B64-403C-93B2-381A54AD4B43}" srcOrd="0" destOrd="0" presId="urn:microsoft.com/office/officeart/2005/8/layout/hierarchy3"/>
    <dgm:cxn modelId="{5F4870C7-BF57-4A7A-9B8A-3982FBA6B549}" srcId="{77C60F7A-EA0F-4F17-B50F-8CD424F5C1D8}" destId="{5FF31284-562B-46D6-9122-CDE704992D69}" srcOrd="1" destOrd="0" parTransId="{1E4A7874-2ED0-454B-8712-761BA3A703BA}" sibTransId="{0110EE25-3625-46E1-8CE0-E1C1E637BB5D}"/>
    <dgm:cxn modelId="{3AD3EEE2-B5DF-443C-BDF9-0B58B88527A7}" type="presOf" srcId="{5FF31284-562B-46D6-9122-CDE704992D69}" destId="{976E3FC3-5796-4FD2-9AD9-F7A054E36BE5}" srcOrd="0" destOrd="0" presId="urn:microsoft.com/office/officeart/2005/8/layout/hierarchy3"/>
    <dgm:cxn modelId="{599897E3-988D-4BB6-911E-96A85091729E}" srcId="{77C60F7A-EA0F-4F17-B50F-8CD424F5C1D8}" destId="{4F6A4CCF-90C0-43FC-8534-51F42B3AE8EC}" srcOrd="2" destOrd="0" parTransId="{FA4429F8-F85A-48E4-942B-6D59744998C6}" sibTransId="{6673199B-7A8C-43DB-8E94-47B31B5A3FC6}"/>
    <dgm:cxn modelId="{5031E4EC-1514-4F24-8636-B7CFAA99CE88}" type="presOf" srcId="{77C60F7A-EA0F-4F17-B50F-8CD424F5C1D8}" destId="{2B2B1DDA-AA60-4D59-B98C-AEEBB21E3746}" srcOrd="0" destOrd="0" presId="urn:microsoft.com/office/officeart/2005/8/layout/hierarchy3"/>
    <dgm:cxn modelId="{361FE7FA-1868-47B9-93E8-972621CADC18}" type="presOf" srcId="{FA4429F8-F85A-48E4-942B-6D59744998C6}" destId="{789F63CC-3739-4348-B997-A48096434C01}" srcOrd="0" destOrd="0" presId="urn:microsoft.com/office/officeart/2005/8/layout/hierarchy3"/>
    <dgm:cxn modelId="{94BD5334-602C-4D00-AB55-F48E0156DB67}" type="presParOf" srcId="{43171977-E4A4-49D7-883F-B77FC0B37A25}" destId="{C0BB26F6-0771-480C-AA87-0FC9FC33B493}" srcOrd="0" destOrd="0" presId="urn:microsoft.com/office/officeart/2005/8/layout/hierarchy3"/>
    <dgm:cxn modelId="{DF52CAAC-47C4-4B14-B4B3-CBAB01B5015A}" type="presParOf" srcId="{C0BB26F6-0771-480C-AA87-0FC9FC33B493}" destId="{23E79E1E-4D22-47DC-ACFC-5628C70BA557}" srcOrd="0" destOrd="0" presId="urn:microsoft.com/office/officeart/2005/8/layout/hierarchy3"/>
    <dgm:cxn modelId="{20494F11-408B-4889-8624-109583AE0579}" type="presParOf" srcId="{23E79E1E-4D22-47DC-ACFC-5628C70BA557}" destId="{2B2B1DDA-AA60-4D59-B98C-AEEBB21E3746}" srcOrd="0" destOrd="0" presId="urn:microsoft.com/office/officeart/2005/8/layout/hierarchy3"/>
    <dgm:cxn modelId="{3BD34CFD-CD75-4B2C-9ACC-82E83B7C4271}" type="presParOf" srcId="{23E79E1E-4D22-47DC-ACFC-5628C70BA557}" destId="{5289E0F3-6558-4FB4-9612-4453B23C7156}" srcOrd="1" destOrd="0" presId="urn:microsoft.com/office/officeart/2005/8/layout/hierarchy3"/>
    <dgm:cxn modelId="{473A356F-5132-4B64-958C-08B0854DDABC}" type="presParOf" srcId="{C0BB26F6-0771-480C-AA87-0FC9FC33B493}" destId="{1E13CD52-DF6F-40F9-A307-A14621464FAE}" srcOrd="1" destOrd="0" presId="urn:microsoft.com/office/officeart/2005/8/layout/hierarchy3"/>
    <dgm:cxn modelId="{B60CEC2D-2C9B-4C9D-983A-2991F347C1EC}" type="presParOf" srcId="{1E13CD52-DF6F-40F9-A307-A14621464FAE}" destId="{406E25D4-7B64-403C-93B2-381A54AD4B43}" srcOrd="0" destOrd="0" presId="urn:microsoft.com/office/officeart/2005/8/layout/hierarchy3"/>
    <dgm:cxn modelId="{5CCFCE48-6931-48C6-8348-6CF776D5FF48}" type="presParOf" srcId="{1E13CD52-DF6F-40F9-A307-A14621464FAE}" destId="{A982A345-E267-429A-9F8C-0AD1B867C136}" srcOrd="1" destOrd="0" presId="urn:microsoft.com/office/officeart/2005/8/layout/hierarchy3"/>
    <dgm:cxn modelId="{F2C89DE3-96EC-4759-95DC-F4AC83866652}" type="presParOf" srcId="{1E13CD52-DF6F-40F9-A307-A14621464FAE}" destId="{9A20152C-520F-4AC0-A7B7-54D46D509AD6}" srcOrd="2" destOrd="0" presId="urn:microsoft.com/office/officeart/2005/8/layout/hierarchy3"/>
    <dgm:cxn modelId="{FA941B51-ADE8-4C2A-9CE9-135331AF4F31}" type="presParOf" srcId="{1E13CD52-DF6F-40F9-A307-A14621464FAE}" destId="{976E3FC3-5796-4FD2-9AD9-F7A054E36BE5}" srcOrd="3" destOrd="0" presId="urn:microsoft.com/office/officeart/2005/8/layout/hierarchy3"/>
    <dgm:cxn modelId="{2D30D8DF-4ACE-4E40-A084-CD230ADC5A02}" type="presParOf" srcId="{1E13CD52-DF6F-40F9-A307-A14621464FAE}" destId="{789F63CC-3739-4348-B997-A48096434C01}" srcOrd="4" destOrd="0" presId="urn:microsoft.com/office/officeart/2005/8/layout/hierarchy3"/>
    <dgm:cxn modelId="{64346566-BAC7-4082-968C-74126B8AFEB5}" type="presParOf" srcId="{1E13CD52-DF6F-40F9-A307-A14621464FAE}" destId="{808F2FC8-DDAB-4396-8F86-E7A9DE9A67DC}" srcOrd="5" destOrd="0" presId="urn:microsoft.com/office/officeart/2005/8/layout/hierarchy3"/>
    <dgm:cxn modelId="{5AB566F2-9844-4562-896D-973FA1DC0B5B}" type="presParOf" srcId="{1E13CD52-DF6F-40F9-A307-A14621464FAE}" destId="{1D32E5E5-E90F-40B0-A6F8-BF6AD636553B}" srcOrd="6" destOrd="0" presId="urn:microsoft.com/office/officeart/2005/8/layout/hierarchy3"/>
    <dgm:cxn modelId="{1BD9E095-49ED-4F33-83A9-E5E4DF321513}" type="presParOf" srcId="{1E13CD52-DF6F-40F9-A307-A14621464FAE}" destId="{5217B5BD-EF38-4B9E-A6D2-6A62C6317B26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B1DDA-AA60-4D59-B98C-AEEBB21E3746}">
      <dsp:nvSpPr>
        <dsp:cNvPr id="0" name=""/>
        <dsp:cNvSpPr/>
      </dsp:nvSpPr>
      <dsp:spPr>
        <a:xfrm>
          <a:off x="0" y="752122"/>
          <a:ext cx="5339433" cy="9875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spc="0" dirty="0">
              <a:latin typeface="Arial" panose="020B0604020202020204" pitchFamily="34" charset="0"/>
              <a:cs typeface="Arial" panose="020B0604020202020204" pitchFamily="34" charset="0"/>
            </a:rPr>
            <a:t>Prvoci</a:t>
          </a:r>
          <a:r>
            <a:rPr lang="cs-CZ" sz="2000" b="0" kern="1200" spc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cs-CZ" sz="2000" b="0" kern="1200" spc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cs-CZ" sz="2000" b="0" kern="1200" spc="0" dirty="0">
              <a:latin typeface="Arial" panose="020B0604020202020204" pitchFamily="34" charset="0"/>
              <a:cs typeface="Arial" panose="020B0604020202020204" pitchFamily="34" charset="0"/>
            </a:rPr>
            <a:t>/dělení podle pohybu/</a:t>
          </a:r>
        </a:p>
      </dsp:txBody>
      <dsp:txXfrm>
        <a:off x="28924" y="781046"/>
        <a:ext cx="5281585" cy="929696"/>
      </dsp:txXfrm>
    </dsp:sp>
    <dsp:sp modelId="{406E25D4-7B64-403C-93B2-381A54AD4B43}">
      <dsp:nvSpPr>
        <dsp:cNvPr id="0" name=""/>
        <dsp:cNvSpPr/>
      </dsp:nvSpPr>
      <dsp:spPr>
        <a:xfrm>
          <a:off x="533943" y="1739666"/>
          <a:ext cx="535944" cy="712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2078"/>
              </a:lnTo>
              <a:lnTo>
                <a:pt x="535944" y="712078"/>
              </a:lnTo>
            </a:path>
          </a:pathLst>
        </a:custGeom>
        <a:noFill/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82A345-E267-429A-9F8C-0AD1B867C136}">
      <dsp:nvSpPr>
        <dsp:cNvPr id="0" name=""/>
        <dsp:cNvSpPr/>
      </dsp:nvSpPr>
      <dsp:spPr>
        <a:xfrm>
          <a:off x="1069887" y="1957972"/>
          <a:ext cx="3599495" cy="9875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>
              <a:latin typeface="Arial" panose="020B0604020202020204" pitchFamily="34" charset="0"/>
              <a:cs typeface="Arial" panose="020B0604020202020204" pitchFamily="34" charset="0"/>
            </a:rPr>
            <a:t>nálevníci</a:t>
          </a:r>
        </a:p>
      </dsp:txBody>
      <dsp:txXfrm>
        <a:off x="1098811" y="1986896"/>
        <a:ext cx="3541647" cy="929696"/>
      </dsp:txXfrm>
    </dsp:sp>
    <dsp:sp modelId="{9A20152C-520F-4AC0-A7B7-54D46D509AD6}">
      <dsp:nvSpPr>
        <dsp:cNvPr id="0" name=""/>
        <dsp:cNvSpPr/>
      </dsp:nvSpPr>
      <dsp:spPr>
        <a:xfrm>
          <a:off x="533943" y="1739666"/>
          <a:ext cx="535944" cy="1946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6508"/>
              </a:lnTo>
              <a:lnTo>
                <a:pt x="535944" y="1946508"/>
              </a:lnTo>
            </a:path>
          </a:pathLst>
        </a:custGeom>
        <a:noFill/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E3FC3-5796-4FD2-9AD9-F7A054E36BE5}">
      <dsp:nvSpPr>
        <dsp:cNvPr id="0" name=""/>
        <dsp:cNvSpPr/>
      </dsp:nvSpPr>
      <dsp:spPr>
        <a:xfrm>
          <a:off x="1069887" y="3192402"/>
          <a:ext cx="4006568" cy="9875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>
              <a:latin typeface="Arial" panose="020B0604020202020204" pitchFamily="34" charset="0"/>
              <a:cs typeface="Arial" panose="020B0604020202020204" pitchFamily="34" charset="0"/>
            </a:rPr>
            <a:t>bičíkovci</a:t>
          </a:r>
        </a:p>
      </dsp:txBody>
      <dsp:txXfrm>
        <a:off x="1098811" y="3221326"/>
        <a:ext cx="3948720" cy="929696"/>
      </dsp:txXfrm>
    </dsp:sp>
    <dsp:sp modelId="{789F63CC-3739-4348-B997-A48096434C01}">
      <dsp:nvSpPr>
        <dsp:cNvPr id="0" name=""/>
        <dsp:cNvSpPr/>
      </dsp:nvSpPr>
      <dsp:spPr>
        <a:xfrm>
          <a:off x="533943" y="1739666"/>
          <a:ext cx="535944" cy="3180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0938"/>
              </a:lnTo>
              <a:lnTo>
                <a:pt x="535944" y="3180938"/>
              </a:lnTo>
            </a:path>
          </a:pathLst>
        </a:custGeom>
        <a:noFill/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8F2FC8-DDAB-4396-8F86-E7A9DE9A67DC}">
      <dsp:nvSpPr>
        <dsp:cNvPr id="0" name=""/>
        <dsp:cNvSpPr/>
      </dsp:nvSpPr>
      <dsp:spPr>
        <a:xfrm>
          <a:off x="1069887" y="4426833"/>
          <a:ext cx="4156327" cy="9875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>
              <a:latin typeface="Arial" panose="020B0604020202020204" pitchFamily="34" charset="0"/>
              <a:cs typeface="Arial" panose="020B0604020202020204" pitchFamily="34" charset="0"/>
            </a:rPr>
            <a:t>kořenonožci</a:t>
          </a:r>
        </a:p>
      </dsp:txBody>
      <dsp:txXfrm>
        <a:off x="1098811" y="4455757"/>
        <a:ext cx="4098479" cy="929696"/>
      </dsp:txXfrm>
    </dsp:sp>
    <dsp:sp modelId="{1D32E5E5-E90F-40B0-A6F8-BF6AD636553B}">
      <dsp:nvSpPr>
        <dsp:cNvPr id="0" name=""/>
        <dsp:cNvSpPr/>
      </dsp:nvSpPr>
      <dsp:spPr>
        <a:xfrm>
          <a:off x="533943" y="1739666"/>
          <a:ext cx="535944" cy="44153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15368"/>
              </a:lnTo>
              <a:lnTo>
                <a:pt x="535944" y="4415368"/>
              </a:lnTo>
            </a:path>
          </a:pathLst>
        </a:custGeom>
        <a:noFill/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7B5BD-EF38-4B9E-A6D2-6A62C6317B26}">
      <dsp:nvSpPr>
        <dsp:cNvPr id="0" name=""/>
        <dsp:cNvSpPr/>
      </dsp:nvSpPr>
      <dsp:spPr>
        <a:xfrm>
          <a:off x="1069887" y="5661263"/>
          <a:ext cx="3244785" cy="9875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>
              <a:latin typeface="Arial" panose="020B0604020202020204" pitchFamily="34" charset="0"/>
              <a:cs typeface="Arial" panose="020B0604020202020204" pitchFamily="34" charset="0"/>
            </a:rPr>
            <a:t>výtrusovci</a:t>
          </a:r>
        </a:p>
      </dsp:txBody>
      <dsp:txXfrm>
        <a:off x="1098811" y="5690187"/>
        <a:ext cx="3186937" cy="9296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1257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26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58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46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12/9/2022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386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56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54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1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14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433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432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4EC743F4-8769-40B4-85DF-6CB8DE9F66AA}" type="datetimeFigureOut">
              <a:rPr lang="en-US" smtClean="0"/>
              <a:pPr/>
              <a:t>12/9/2022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832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4MlR3dKfXm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youtube.com/watch?v=0v2wYWc6lP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Dlxns4hq2YM" TargetMode="Externa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Yellow seaweed">
            <a:extLst>
              <a:ext uri="{FF2B5EF4-FFF2-40B4-BE49-F238E27FC236}">
                <a16:creationId xmlns:a16="http://schemas.microsoft.com/office/drawing/2014/main" id="{EB2A4137-8DCE-F17F-E447-5EE2680B6D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62" b="11752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5" name="Rectangle 17">
            <a:extLst>
              <a:ext uri="{FF2B5EF4-FFF2-40B4-BE49-F238E27FC236}">
                <a16:creationId xmlns:a16="http://schemas.microsoft.com/office/drawing/2014/main" id="{767E5D14-5396-4D7B-996A-7BFD00576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500" y="1"/>
            <a:ext cx="10033000" cy="6858000"/>
          </a:xfrm>
          <a:prstGeom prst="rect">
            <a:avLst/>
          </a:prstGeom>
          <a:gradFill flip="none" rotWithShape="1">
            <a:gsLst>
              <a:gs pos="40000">
                <a:srgbClr val="000000">
                  <a:alpha val="35000"/>
                </a:srgbClr>
              </a:gs>
              <a:gs pos="60000">
                <a:srgbClr val="000000">
                  <a:alpha val="35000"/>
                </a:srgbClr>
              </a:gs>
              <a:gs pos="20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  <a:gs pos="80000">
                <a:srgbClr val="000000">
                  <a:alpha val="20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E072C3C-8352-4A0B-2E08-76D69AE70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89025"/>
            <a:ext cx="7797800" cy="1532951"/>
          </a:xfrm>
        </p:spPr>
        <p:txBody>
          <a:bodyPr>
            <a:normAutofit/>
          </a:bodyPr>
          <a:lstStyle/>
          <a:p>
            <a:r>
              <a:rPr lang="cs-CZ" sz="8800" dirty="0">
                <a:solidFill>
                  <a:srgbClr val="FFFFFF"/>
                </a:solidFill>
                <a:latin typeface="Arial Black" panose="020B0A04020102020204" pitchFamily="34" charset="0"/>
              </a:rPr>
              <a:t>Řasy</a:t>
            </a:r>
            <a:endParaRPr lang="cs-CZ" sz="72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36" name="Group 19">
            <a:extLst>
              <a:ext uri="{FF2B5EF4-FFF2-40B4-BE49-F238E27FC236}">
                <a16:creationId xmlns:a16="http://schemas.microsoft.com/office/drawing/2014/main" id="{E14350AE-EC1C-4F25-89C0-954A46AD8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87925" y="2840038"/>
            <a:ext cx="2216150" cy="1177924"/>
            <a:chOff x="4987925" y="2840038"/>
            <a:chExt cx="2216150" cy="1177924"/>
          </a:xfrm>
        </p:grpSpPr>
        <p:sp>
          <p:nvSpPr>
            <p:cNvPr id="37" name="Rectangle 20">
              <a:extLst>
                <a:ext uri="{FF2B5EF4-FFF2-40B4-BE49-F238E27FC236}">
                  <a16:creationId xmlns:a16="http://schemas.microsoft.com/office/drawing/2014/main" id="{AE4B8450-1C95-4531-850D-7F686ACF7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69F795D-66E2-4432-87F1-7E13EA568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E870852C-150C-4471-870D-11A27F4654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38" name="Freeform 68">
                  <a:extLst>
                    <a:ext uri="{FF2B5EF4-FFF2-40B4-BE49-F238E27FC236}">
                      <a16:creationId xmlns:a16="http://schemas.microsoft.com/office/drawing/2014/main" id="{81089950-4556-4EE5-B23C-9FA83C28F10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69">
                  <a:extLst>
                    <a:ext uri="{FF2B5EF4-FFF2-40B4-BE49-F238E27FC236}">
                      <a16:creationId xmlns:a16="http://schemas.microsoft.com/office/drawing/2014/main" id="{12CF34BC-E280-4CBF-AF4A-7F778162E8D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Line 70">
                  <a:extLst>
                    <a:ext uri="{FF2B5EF4-FFF2-40B4-BE49-F238E27FC236}">
                      <a16:creationId xmlns:a16="http://schemas.microsoft.com/office/drawing/2014/main" id="{22B8AF45-EA47-4AF8-B61A-9803450AE8D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443807CF-0501-40E7-BFD0-D82647E71E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41" name="Freeform 68">
                  <a:extLst>
                    <a:ext uri="{FF2B5EF4-FFF2-40B4-BE49-F238E27FC236}">
                      <a16:creationId xmlns:a16="http://schemas.microsoft.com/office/drawing/2014/main" id="{776C808B-231E-40AC-849E-C32F2B8E2F4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69">
                  <a:extLst>
                    <a:ext uri="{FF2B5EF4-FFF2-40B4-BE49-F238E27FC236}">
                      <a16:creationId xmlns:a16="http://schemas.microsoft.com/office/drawing/2014/main" id="{2363355C-504A-42FE-8E50-40CA0B20AF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Line 70">
                  <a:extLst>
                    <a:ext uri="{FF2B5EF4-FFF2-40B4-BE49-F238E27FC236}">
                      <a16:creationId xmlns:a16="http://schemas.microsoft.com/office/drawing/2014/main" id="{938C58D4-333C-44D7-B4AB-5550D5C8806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" name="Podnadpis 2">
            <a:extLst>
              <a:ext uri="{FF2B5EF4-FFF2-40B4-BE49-F238E27FC236}">
                <a16:creationId xmlns:a16="http://schemas.microsoft.com/office/drawing/2014/main" id="{158BD868-BF1B-724A-B3E1-B7C1140EB4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1133" y="4230880"/>
            <a:ext cx="8869733" cy="183847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40000"/>
              </a:lnSpc>
            </a:pPr>
            <a:r>
              <a:rPr lang="cs-CZ" sz="4000" b="1" dirty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Jednoduché fotosyntetizující organismy </a:t>
            </a:r>
          </a:p>
          <a:p>
            <a:pPr>
              <a:lnSpc>
                <a:spcPct val="140000"/>
              </a:lnSpc>
            </a:pPr>
            <a:r>
              <a:rPr lang="cs-CZ" sz="4000" b="1" dirty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označované za nižší rostliny</a:t>
            </a:r>
          </a:p>
        </p:txBody>
      </p:sp>
    </p:spTree>
    <p:extLst>
      <p:ext uri="{BB962C8B-B14F-4D97-AF65-F5344CB8AC3E}">
        <p14:creationId xmlns:p14="http://schemas.microsoft.com/office/powerpoint/2010/main" val="246068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7" name="Rectangle 6156">
            <a:extLst>
              <a:ext uri="{FF2B5EF4-FFF2-40B4-BE49-F238E27FC236}">
                <a16:creationId xmlns:a16="http://schemas.microsoft.com/office/drawing/2014/main" id="{1AEB7F98-32EC-40D3-89EE-C84330231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699E6A0-53C4-8DB7-C553-F9A926C77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00" y="312515"/>
            <a:ext cx="4848346" cy="858718"/>
          </a:xfrm>
        </p:spPr>
        <p:txBody>
          <a:bodyPr wrap="square" anchor="b">
            <a:normAutofit/>
          </a:bodyPr>
          <a:lstStyle/>
          <a:p>
            <a:r>
              <a:rPr lang="cs-CZ" b="1" i="0" dirty="0">
                <a:effectLst/>
                <a:latin typeface="Arial Black" panose="020B0A04020102020204" pitchFamily="34" charset="0"/>
              </a:rPr>
              <a:t>Patogenní prvoci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3216CC-E3B4-AC02-4290-6A058698D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400" y="1290328"/>
            <a:ext cx="3855982" cy="4876751"/>
          </a:xfrm>
        </p:spPr>
        <p:txBody>
          <a:bodyPr>
            <a:normAutofit lnSpcReduction="10000"/>
          </a:bodyPr>
          <a:lstStyle/>
          <a:p>
            <a:pPr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cs-CZ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Ektoparazité</a:t>
            </a:r>
            <a:r>
              <a:rPr lang="cs-CZ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žijící na povrchu těla;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cs-CZ" sz="2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Endoparazité</a:t>
            </a:r>
            <a:r>
              <a:rPr lang="cs-CZ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žijí </a:t>
            </a:r>
            <a:br>
              <a:rPr lang="cs-CZ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uvnitř těla;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U lidí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Malárie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Spavá nemoc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Toxoplazmóza často střední Afrika.</a:t>
            </a:r>
          </a:p>
        </p:txBody>
      </p:sp>
      <p:pic>
        <p:nvPicPr>
          <p:cNvPr id="6148" name="Picture 4" descr="PRVOCI">
            <a:extLst>
              <a:ext uri="{FF2B5EF4-FFF2-40B4-BE49-F238E27FC236}">
                <a16:creationId xmlns:a16="http://schemas.microsoft.com/office/drawing/2014/main" id="{3D0CCE2C-043D-1C87-2E8C-7019194A68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3" b="15292"/>
          <a:stretch/>
        </p:blipFill>
        <p:spPr bwMode="auto">
          <a:xfrm>
            <a:off x="4979982" y="540033"/>
            <a:ext cx="3201611" cy="27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RVOCI tělo je tvořeno jedinou buňkou (jednobuněčné organismy) - PDF Free  Download">
            <a:extLst>
              <a:ext uri="{FF2B5EF4-FFF2-40B4-BE49-F238E27FC236}">
                <a16:creationId xmlns:a16="http://schemas.microsoft.com/office/drawing/2014/main" id="{435A1735-7B25-7919-77E2-F0CC5186D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" r="12702" b="-5"/>
          <a:stretch/>
        </p:blipFill>
        <p:spPr bwMode="auto">
          <a:xfrm>
            <a:off x="8449992" y="540033"/>
            <a:ext cx="3201607" cy="27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araziti v lidském střevě - druhy, příznaky a symptomy, způsoby a  prostředky léčby | Oficiální stránka Wortex">
            <a:extLst>
              <a:ext uri="{FF2B5EF4-FFF2-40B4-BE49-F238E27FC236}">
                <a16:creationId xmlns:a16="http://schemas.microsoft.com/office/drawing/2014/main" id="{E39CB348-87D5-417C-F740-E1F87183C4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1"/>
          <a:stretch/>
        </p:blipFill>
        <p:spPr bwMode="auto">
          <a:xfrm>
            <a:off x="4979987" y="3564000"/>
            <a:ext cx="6671613" cy="27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212763E9-60C5-2064-2F07-C85FD7FAB0C8}"/>
              </a:ext>
            </a:extLst>
          </p:cNvPr>
          <p:cNvSpPr txBox="1"/>
          <p:nvPr/>
        </p:nvSpPr>
        <p:spPr>
          <a:xfrm>
            <a:off x="5743911" y="2870111"/>
            <a:ext cx="1805255" cy="30777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400" dirty="0"/>
              <a:t>Měňavka úplavičná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2CFDB1E-704C-5B9F-EA2B-03E7E3F06C9A}"/>
              </a:ext>
            </a:extLst>
          </p:cNvPr>
          <p:cNvSpPr txBox="1"/>
          <p:nvPr/>
        </p:nvSpPr>
        <p:spPr>
          <a:xfrm>
            <a:off x="9213917" y="1655423"/>
            <a:ext cx="1805255" cy="52322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400" dirty="0"/>
              <a:t>Trypanozoma spavičná</a:t>
            </a:r>
          </a:p>
        </p:txBody>
      </p:sp>
    </p:spTree>
    <p:extLst>
      <p:ext uri="{BB962C8B-B14F-4D97-AF65-F5344CB8AC3E}">
        <p14:creationId xmlns:p14="http://schemas.microsoft.com/office/powerpoint/2010/main" val="3459541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2" name="Rectangle 2081">
            <a:extLst>
              <a:ext uri="{FF2B5EF4-FFF2-40B4-BE49-F238E27FC236}">
                <a16:creationId xmlns:a16="http://schemas.microsoft.com/office/drawing/2014/main" id="{B65AA36A-D7CC-493C-A0EE-F8AC3564D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EC8266A-72BE-513A-8D71-B0E982DFA8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2" r="12312"/>
          <a:stretch/>
        </p:blipFill>
        <p:spPr bwMode="auto">
          <a:xfrm>
            <a:off x="20" y="10"/>
            <a:ext cx="3607180" cy="343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84" name="Straight Connector 2083">
            <a:extLst>
              <a:ext uri="{FF2B5EF4-FFF2-40B4-BE49-F238E27FC236}">
                <a16:creationId xmlns:a16="http://schemas.microsoft.com/office/drawing/2014/main" id="{F2634B3A-3839-4BB4-B0FE-750478900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9150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1EA5F992-37D5-547E-177C-1103150F54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5" r="10479"/>
          <a:stretch/>
        </p:blipFill>
        <p:spPr bwMode="auto">
          <a:xfrm>
            <a:off x="-1" y="3427200"/>
            <a:ext cx="3607200" cy="34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lternativní popis obrázku chybí">
            <a:extLst>
              <a:ext uri="{FF2B5EF4-FFF2-40B4-BE49-F238E27FC236}">
                <a16:creationId xmlns:a16="http://schemas.microsoft.com/office/drawing/2014/main" id="{BBE7EA4B-DE1E-E4EC-F946-47E8A6CE9A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0" r="8773"/>
          <a:stretch/>
        </p:blipFill>
        <p:spPr bwMode="auto">
          <a:xfrm>
            <a:off x="3607199" y="10"/>
            <a:ext cx="3603600" cy="343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BE7AF6A-268E-0C05-0CD3-516D9C49AF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2"/>
          <a:stretch/>
        </p:blipFill>
        <p:spPr bwMode="auto">
          <a:xfrm>
            <a:off x="3607199" y="3427200"/>
            <a:ext cx="3603600" cy="34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B492F3EB-451C-D8F4-2597-CAA8F4880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336" y="351087"/>
            <a:ext cx="4330885" cy="6174000"/>
          </a:xfrm>
        </p:spPr>
        <p:txBody>
          <a:bodyPr anchor="ctr">
            <a:normAutofit fontScale="92500"/>
          </a:bodyPr>
          <a:lstStyle/>
          <a:p>
            <a:pPr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Řasy patří k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nejstarším obyvatelům planety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Jedno i více buněčné organismy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Vadí jim sucho,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žijí ve vodě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ve vlhku, kůra stromů;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Chaluhy, lišejníky, ruduchy, červené a zelené řasy …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Jsou významnými producenty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vyrábějící kyslík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5413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4" name="Rectangle 1043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CCB3001-1C2A-8A5A-8C92-6008B430B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49" y="540000"/>
            <a:ext cx="4343615" cy="2303213"/>
          </a:xfrm>
        </p:spPr>
        <p:txBody>
          <a:bodyPr anchor="ctr">
            <a:normAutofit/>
          </a:bodyPr>
          <a:lstStyle/>
          <a:p>
            <a:pPr algn="r"/>
            <a:r>
              <a:rPr lang="cs-CZ" sz="4000" b="1" dirty="0">
                <a:latin typeface="Arial Black" panose="020B0A04020102020204" pitchFamily="34" charset="0"/>
              </a:rPr>
              <a:t>Řasy dělíme</a:t>
            </a:r>
            <a:br>
              <a:rPr lang="cs-CZ" sz="4000" b="1" dirty="0">
                <a:latin typeface="Arial Black" panose="020B0A04020102020204" pitchFamily="34" charset="0"/>
              </a:rPr>
            </a:br>
            <a:r>
              <a:rPr lang="cs-CZ" sz="4000" b="1" dirty="0">
                <a:latin typeface="Arial Black" panose="020B0A04020102020204" pitchFamily="34" charset="0"/>
              </a:rPr>
              <a:t>podle</a:t>
            </a:r>
          </a:p>
        </p:txBody>
      </p:sp>
      <p:cxnSp>
        <p:nvCxnSpPr>
          <p:cNvPr id="1046" name="Straight Connector 1045">
            <a:extLst>
              <a:ext uri="{FF2B5EF4-FFF2-40B4-BE49-F238E27FC236}">
                <a16:creationId xmlns:a16="http://schemas.microsoft.com/office/drawing/2014/main" id="{3A513CAD-9784-4D35-BAF9-1F7DDD697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4714750" y="1691606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33F9A7-EBEF-80AB-6FC6-7AF6FDD31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603" y="177553"/>
            <a:ext cx="6503845" cy="2956263"/>
          </a:xfrm>
        </p:spPr>
        <p:txBody>
          <a:bodyPr anchor="ctr">
            <a:norm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Stavby těla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– stélka – jednobuněčné, kolonie, mnohobuněčné;</a:t>
            </a:r>
          </a:p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Barvy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– zelená, hnědá, červená;</a:t>
            </a:r>
          </a:p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Velikosti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– od mikroskopické – do 50 m.</a:t>
            </a:r>
          </a:p>
        </p:txBody>
      </p:sp>
      <p:pic>
        <p:nvPicPr>
          <p:cNvPr id="1028" name="Picture 4" descr="Jak kontrolovat zelené řasy v půdě - Krostrade">
            <a:extLst>
              <a:ext uri="{FF2B5EF4-FFF2-40B4-BE49-F238E27FC236}">
                <a16:creationId xmlns:a16="http://schemas.microsoft.com/office/drawing/2014/main" id="{185ADC25-D1BB-9660-0B0D-3E9B8BEA9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4" r="-3" b="-3"/>
          <a:stretch/>
        </p:blipFill>
        <p:spPr bwMode="auto">
          <a:xfrm>
            <a:off x="20" y="3427200"/>
            <a:ext cx="4064380" cy="34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Řasa | Botanic.cz">
            <a:extLst>
              <a:ext uri="{FF2B5EF4-FFF2-40B4-BE49-F238E27FC236}">
                <a16:creationId xmlns:a16="http://schemas.microsoft.com/office/drawing/2014/main" id="{3B0D98FB-0370-0B04-FCF2-657C41E192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8" r="1127" b="-2"/>
          <a:stretch/>
        </p:blipFill>
        <p:spPr bwMode="auto">
          <a:xfrm>
            <a:off x="4063800" y="3427200"/>
            <a:ext cx="4064400" cy="34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řehled řas a jak se jich zbavit - VitaPlant.cz">
            <a:extLst>
              <a:ext uri="{FF2B5EF4-FFF2-40B4-BE49-F238E27FC236}">
                <a16:creationId xmlns:a16="http://schemas.microsoft.com/office/drawing/2014/main" id="{AF39099C-3EC4-C4FF-1440-C39B8E7A8E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1" r="4" b="4"/>
          <a:stretch/>
        </p:blipFill>
        <p:spPr bwMode="auto">
          <a:xfrm>
            <a:off x="8127600" y="3427200"/>
            <a:ext cx="4064400" cy="34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841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0" name="Rectangle 3099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E396E8F-A0CA-84BF-3DEF-1B8AF4211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" y="540000"/>
            <a:ext cx="4638675" cy="2303213"/>
          </a:xfrm>
        </p:spPr>
        <p:txBody>
          <a:bodyPr anchor="ctr">
            <a:normAutofit/>
          </a:bodyPr>
          <a:lstStyle/>
          <a:p>
            <a:pPr algn="r"/>
            <a:r>
              <a:rPr lang="cs-CZ" sz="4000" b="1" dirty="0">
                <a:latin typeface="Arial Black" panose="020B0A04020102020204" pitchFamily="34" charset="0"/>
              </a:rPr>
              <a:t>Jednobuněčné řasy</a:t>
            </a:r>
          </a:p>
        </p:txBody>
      </p:sp>
      <p:cxnSp>
        <p:nvCxnSpPr>
          <p:cNvPr id="3102" name="Straight Connector 3101">
            <a:extLst>
              <a:ext uri="{FF2B5EF4-FFF2-40B4-BE49-F238E27FC236}">
                <a16:creationId xmlns:a16="http://schemas.microsoft.com/office/drawing/2014/main" id="{3A513CAD-9784-4D35-BAF9-1F7DDD697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4714750" y="1691606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366560-FEDE-3337-6C02-27102BCA7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3096" y="450000"/>
            <a:ext cx="6257916" cy="2484000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Zrněnka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– 1 buňka, vlhká místa, stromy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Krásnoočko zelené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– má bičík k pohybu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Zelenivka (chlorela)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– 1 buňka, bez bičíku, využívaná jako potravinový doplněk /lék/.</a:t>
            </a:r>
          </a:p>
        </p:txBody>
      </p:sp>
      <p:pic>
        <p:nvPicPr>
          <p:cNvPr id="3078" name="Picture 6" descr="Obsah obrázku strom, exteriér, tráva, rostlina&#10;&#10;Popis byl vytvořen automaticky">
            <a:extLst>
              <a:ext uri="{FF2B5EF4-FFF2-40B4-BE49-F238E27FC236}">
                <a16:creationId xmlns:a16="http://schemas.microsoft.com/office/drawing/2014/main" id="{C47E0AC9-D251-7F38-97ED-1B4B680EB9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4" b="14728"/>
          <a:stretch/>
        </p:blipFill>
        <p:spPr bwMode="auto">
          <a:xfrm>
            <a:off x="20" y="3427200"/>
            <a:ext cx="4064380" cy="34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Krásnoočka v zemích střední Evropy / Přírodovědecká fakulta OU">
            <a:extLst>
              <a:ext uri="{FF2B5EF4-FFF2-40B4-BE49-F238E27FC236}">
                <a16:creationId xmlns:a16="http://schemas.microsoft.com/office/drawing/2014/main" id="{C0318A67-B1F6-B2E4-11D5-32248E3422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9" b="1"/>
          <a:stretch/>
        </p:blipFill>
        <p:spPr bwMode="auto">
          <a:xfrm>
            <a:off x="4063800" y="3427200"/>
            <a:ext cx="4064400" cy="34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Obsah obrázku mísa, dřevěné, omáčka, rostlina&#10;&#10;Popis byl vytvořen automaticky">
            <a:extLst>
              <a:ext uri="{FF2B5EF4-FFF2-40B4-BE49-F238E27FC236}">
                <a16:creationId xmlns:a16="http://schemas.microsoft.com/office/drawing/2014/main" id="{CE2B6B51-19DC-9405-67F8-4D308DEA0D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" r="21169" b="2"/>
          <a:stretch/>
        </p:blipFill>
        <p:spPr bwMode="auto">
          <a:xfrm>
            <a:off x="8127600" y="3427200"/>
            <a:ext cx="4064400" cy="34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055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B65AA36A-D7CC-493C-A0EE-F8AC3564D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2E6C555-AB5D-4C19-184F-3B699901C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6050" y="536575"/>
            <a:ext cx="3886200" cy="1453003"/>
          </a:xfrm>
        </p:spPr>
        <p:txBody>
          <a:bodyPr wrap="square" anchor="b">
            <a:normAutofit/>
          </a:bodyPr>
          <a:lstStyle/>
          <a:p>
            <a:pPr algn="ctr"/>
            <a:r>
              <a:rPr lang="cs-CZ" sz="4400" dirty="0">
                <a:latin typeface="Arial Black" panose="020B0A04020102020204" pitchFamily="34" charset="0"/>
                <a:hlinkClick r:id="rId2"/>
              </a:rPr>
              <a:t>Krásnoočko zelené</a:t>
            </a:r>
            <a:endParaRPr lang="cs-CZ" sz="4400" dirty="0">
              <a:latin typeface="Arial Black" panose="020B0A04020102020204" pitchFamily="34" charset="0"/>
            </a:endParaRPr>
          </a:p>
        </p:txBody>
      </p:sp>
      <p:pic>
        <p:nvPicPr>
          <p:cNvPr id="2050" name="Picture 2" descr="Pozorování krásnooček">
            <a:extLst>
              <a:ext uri="{FF2B5EF4-FFF2-40B4-BE49-F238E27FC236}">
                <a16:creationId xmlns:a16="http://schemas.microsoft.com/office/drawing/2014/main" id="{8673B3E8-BBAF-93E9-E687-8D60A2B12C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51"/>
          <a:stretch/>
        </p:blipFill>
        <p:spPr bwMode="auto">
          <a:xfrm>
            <a:off x="20" y="10"/>
            <a:ext cx="7210780" cy="343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DCED233F-8914-4DE8-A8C1-FD7B2470C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9150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6">
            <a:extLst>
              <a:ext uri="{FF2B5EF4-FFF2-40B4-BE49-F238E27FC236}">
                <a16:creationId xmlns:a16="http://schemas.microsoft.com/office/drawing/2014/main" id="{B9EA790A-8706-CF0B-143E-0CE318B34F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8"/>
          <a:stretch/>
        </p:blipFill>
        <p:spPr bwMode="auto">
          <a:xfrm>
            <a:off x="-1" y="3427200"/>
            <a:ext cx="7210800" cy="34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D1E8C8-219C-2AF1-8E1F-73D529660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7859" y="2140299"/>
            <a:ext cx="3886200" cy="44614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Jednobuněčný bičíkatý organismus na dně rybníků;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Povrch pelikula;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Světlo citlivá červená skvrna.</a:t>
            </a:r>
          </a:p>
        </p:txBody>
      </p:sp>
    </p:spTree>
    <p:extLst>
      <p:ext uri="{BB962C8B-B14F-4D97-AF65-F5344CB8AC3E}">
        <p14:creationId xmlns:p14="http://schemas.microsoft.com/office/powerpoint/2010/main" val="3130720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7" name="Rectangle 4106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E396E8F-A0CA-84BF-3DEF-1B8AF4211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8" y="539999"/>
            <a:ext cx="4489304" cy="2303213"/>
          </a:xfrm>
        </p:spPr>
        <p:txBody>
          <a:bodyPr anchor="ctr">
            <a:normAutofit/>
          </a:bodyPr>
          <a:lstStyle/>
          <a:p>
            <a:pPr algn="r"/>
            <a:r>
              <a:rPr lang="cs-CZ" sz="4000" b="1" dirty="0">
                <a:latin typeface="Arial Black" panose="020B0A04020102020204" pitchFamily="34" charset="0"/>
              </a:rPr>
              <a:t>Mnohobuněčné řasy</a:t>
            </a:r>
          </a:p>
        </p:txBody>
      </p:sp>
      <p:cxnSp>
        <p:nvCxnSpPr>
          <p:cNvPr id="4109" name="Straight Connector 4108">
            <a:extLst>
              <a:ext uri="{FF2B5EF4-FFF2-40B4-BE49-F238E27FC236}">
                <a16:creationId xmlns:a16="http://schemas.microsoft.com/office/drawing/2014/main" id="{3A513CAD-9784-4D35-BAF9-1F7DDD697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4714750" y="1691606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366560-FEDE-3337-6C02-27102BCA7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3551" y="238125"/>
            <a:ext cx="6296021" cy="3076575"/>
          </a:xfrm>
        </p:spPr>
        <p:txBody>
          <a:bodyPr anchor="ctr">
            <a:normAutofit/>
          </a:bodyPr>
          <a:lstStyle/>
          <a:p>
            <a:pPr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Uvolňují hodně kyslíku do vody;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Hnědé – chaluhy – moře;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Červené – ruduchy – moře;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Zelené – moře i sladké vody.</a:t>
            </a:r>
          </a:p>
        </p:txBody>
      </p:sp>
      <p:pic>
        <p:nvPicPr>
          <p:cNvPr id="4100" name="Picture 4" descr="Zachrání Zemi pralesy? Větší naděje se teď vkládají do mořských řas a  chaluh - Flowee">
            <a:extLst>
              <a:ext uri="{FF2B5EF4-FFF2-40B4-BE49-F238E27FC236}">
                <a16:creationId xmlns:a16="http://schemas.microsoft.com/office/drawing/2014/main" id="{3D03FF08-B870-34E3-0356-CC8CF90517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9" r="8742" b="-3"/>
          <a:stretch/>
        </p:blipFill>
        <p:spPr bwMode="auto">
          <a:xfrm>
            <a:off x="20" y="3427200"/>
            <a:ext cx="4064380" cy="34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Mořské rostliny a řasy - Rudé moře - Potápění Hurghada">
            <a:extLst>
              <a:ext uri="{FF2B5EF4-FFF2-40B4-BE49-F238E27FC236}">
                <a16:creationId xmlns:a16="http://schemas.microsoft.com/office/drawing/2014/main" id="{D88D4A7C-C8EC-BEEA-78D2-4B71586C14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0" r="27051" b="1"/>
          <a:stretch/>
        </p:blipFill>
        <p:spPr bwMode="auto">
          <a:xfrm>
            <a:off x="4063800" y="3427200"/>
            <a:ext cx="4064400" cy="34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ořské řasy – agar, nori, Syrské, hijiki, dulse, wakame, kombu – Na vlně  chuti – Jitčiny Dobroty">
            <a:extLst>
              <a:ext uri="{FF2B5EF4-FFF2-40B4-BE49-F238E27FC236}">
                <a16:creationId xmlns:a16="http://schemas.microsoft.com/office/drawing/2014/main" id="{B2E2AF29-293F-2C75-4F8E-F39A927675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3" r="14433" b="1"/>
          <a:stretch/>
        </p:blipFill>
        <p:spPr bwMode="auto">
          <a:xfrm>
            <a:off x="8127600" y="3427200"/>
            <a:ext cx="4064400" cy="34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E15448C-3296-E781-F70A-A2003EA40123}"/>
              </a:ext>
            </a:extLst>
          </p:cNvPr>
          <p:cNvSpPr txBox="1"/>
          <p:nvPr/>
        </p:nvSpPr>
        <p:spPr>
          <a:xfrm>
            <a:off x="495447" y="2258643"/>
            <a:ext cx="4489303" cy="43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Příklady: spájivka, šroubatka, žabí vlas …</a:t>
            </a:r>
          </a:p>
        </p:txBody>
      </p:sp>
    </p:spTree>
    <p:extLst>
      <p:ext uri="{BB962C8B-B14F-4D97-AF65-F5344CB8AC3E}">
        <p14:creationId xmlns:p14="http://schemas.microsoft.com/office/powerpoint/2010/main" val="1593692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Mikroskopování prvoků – Základní škola a Mateřská škola Blansko, Dvorská 26">
            <a:extLst>
              <a:ext uri="{FF2B5EF4-FFF2-40B4-BE49-F238E27FC236}">
                <a16:creationId xmlns:a16="http://schemas.microsoft.com/office/drawing/2014/main" id="{7CF1C168-F501-2A22-EE61-74C973946E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4" b="11477"/>
          <a:stretch/>
        </p:blipFill>
        <p:spPr bwMode="auto">
          <a:xfrm>
            <a:off x="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Rectangle 5130">
            <a:extLst>
              <a:ext uri="{FF2B5EF4-FFF2-40B4-BE49-F238E27FC236}">
                <a16:creationId xmlns:a16="http://schemas.microsoft.com/office/drawing/2014/main" id="{767E5D14-5396-4D7B-996A-7BFD00576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500" y="1"/>
            <a:ext cx="10033000" cy="6858000"/>
          </a:xfrm>
          <a:prstGeom prst="rect">
            <a:avLst/>
          </a:prstGeom>
          <a:gradFill flip="none" rotWithShape="1">
            <a:gsLst>
              <a:gs pos="40000">
                <a:srgbClr val="000000">
                  <a:alpha val="35000"/>
                </a:srgbClr>
              </a:gs>
              <a:gs pos="60000">
                <a:srgbClr val="000000">
                  <a:alpha val="35000"/>
                </a:srgbClr>
              </a:gs>
              <a:gs pos="20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  <a:gs pos="80000">
                <a:srgbClr val="000000">
                  <a:alpha val="20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480ECF0-0B33-CA8F-3CA0-D7F67518F1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89025"/>
            <a:ext cx="7797800" cy="1532951"/>
          </a:xfrm>
        </p:spPr>
        <p:txBody>
          <a:bodyPr>
            <a:normAutofit/>
          </a:bodyPr>
          <a:lstStyle/>
          <a:p>
            <a:r>
              <a:rPr lang="cs-CZ" sz="6600" b="1" dirty="0">
                <a:solidFill>
                  <a:srgbClr val="FFFFFF"/>
                </a:solidFill>
                <a:latin typeface="Arial Black" panose="020B0A04020102020204" pitchFamily="34" charset="0"/>
              </a:rPr>
              <a:t>Prvoci/Protozoa</a:t>
            </a:r>
            <a:endParaRPr lang="cs-CZ" sz="44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4EF26E4-FD37-D221-AC42-A40725047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3961" y="4319022"/>
            <a:ext cx="8024057" cy="1520975"/>
          </a:xfrm>
        </p:spPr>
        <p:txBody>
          <a:bodyPr>
            <a:normAutofit/>
          </a:bodyPr>
          <a:lstStyle/>
          <a:p>
            <a:r>
              <a:rPr lang="cs-CZ" sz="4400" b="1" dirty="0">
                <a:solidFill>
                  <a:srgbClr val="FFFFFF">
                    <a:alpha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Jednobuněční živočichové</a:t>
            </a:r>
          </a:p>
        </p:txBody>
      </p:sp>
      <p:grpSp>
        <p:nvGrpSpPr>
          <p:cNvPr id="5133" name="Group 5132">
            <a:extLst>
              <a:ext uri="{FF2B5EF4-FFF2-40B4-BE49-F238E27FC236}">
                <a16:creationId xmlns:a16="http://schemas.microsoft.com/office/drawing/2014/main" id="{E14350AE-EC1C-4F25-89C0-954A46AD8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87925" y="2840038"/>
            <a:ext cx="2216150" cy="1177924"/>
            <a:chOff x="4987925" y="2840038"/>
            <a:chExt cx="2216150" cy="1177924"/>
          </a:xfrm>
        </p:grpSpPr>
        <p:sp>
          <p:nvSpPr>
            <p:cNvPr id="5134" name="Rectangle 5133">
              <a:extLst>
                <a:ext uri="{FF2B5EF4-FFF2-40B4-BE49-F238E27FC236}">
                  <a16:creationId xmlns:a16="http://schemas.microsoft.com/office/drawing/2014/main" id="{AE4B8450-1C95-4531-850D-7F686ACF7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135" name="Group 5134">
              <a:extLst>
                <a:ext uri="{FF2B5EF4-FFF2-40B4-BE49-F238E27FC236}">
                  <a16:creationId xmlns:a16="http://schemas.microsoft.com/office/drawing/2014/main" id="{769F795D-66E2-4432-87F1-7E13EA568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5136" name="Group 5135">
                <a:extLst>
                  <a:ext uri="{FF2B5EF4-FFF2-40B4-BE49-F238E27FC236}">
                    <a16:creationId xmlns:a16="http://schemas.microsoft.com/office/drawing/2014/main" id="{E870852C-150C-4471-870D-11A27F4654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5141" name="Freeform 68">
                  <a:extLst>
                    <a:ext uri="{FF2B5EF4-FFF2-40B4-BE49-F238E27FC236}">
                      <a16:creationId xmlns:a16="http://schemas.microsoft.com/office/drawing/2014/main" id="{81089950-4556-4EE5-B23C-9FA83C28F10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42" name="Freeform 69">
                  <a:extLst>
                    <a:ext uri="{FF2B5EF4-FFF2-40B4-BE49-F238E27FC236}">
                      <a16:creationId xmlns:a16="http://schemas.microsoft.com/office/drawing/2014/main" id="{12CF34BC-E280-4CBF-AF4A-7F778162E8D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43" name="Line 70">
                  <a:extLst>
                    <a:ext uri="{FF2B5EF4-FFF2-40B4-BE49-F238E27FC236}">
                      <a16:creationId xmlns:a16="http://schemas.microsoft.com/office/drawing/2014/main" id="{22B8AF45-EA47-4AF8-B61A-9803450AE8D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137" name="Group 5136">
                <a:extLst>
                  <a:ext uri="{FF2B5EF4-FFF2-40B4-BE49-F238E27FC236}">
                    <a16:creationId xmlns:a16="http://schemas.microsoft.com/office/drawing/2014/main" id="{443807CF-0501-40E7-BFD0-D82647E71E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5138" name="Freeform 68">
                  <a:extLst>
                    <a:ext uri="{FF2B5EF4-FFF2-40B4-BE49-F238E27FC236}">
                      <a16:creationId xmlns:a16="http://schemas.microsoft.com/office/drawing/2014/main" id="{776C808B-231E-40AC-849E-C32F2B8E2F4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39" name="Freeform 69">
                  <a:extLst>
                    <a:ext uri="{FF2B5EF4-FFF2-40B4-BE49-F238E27FC236}">
                      <a16:creationId xmlns:a16="http://schemas.microsoft.com/office/drawing/2014/main" id="{2363355C-504A-42FE-8E50-40CA0B20AF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40" name="Line 70">
                  <a:extLst>
                    <a:ext uri="{FF2B5EF4-FFF2-40B4-BE49-F238E27FC236}">
                      <a16:creationId xmlns:a16="http://schemas.microsoft.com/office/drawing/2014/main" id="{938C58D4-333C-44D7-B4AB-5550D5C8806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5506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48D4FB-25BA-EF3A-8E97-47F387F49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3125" y="323850"/>
            <a:ext cx="5895975" cy="6467475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Jednobuněční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nejnižší živočichové obvykle žijí na dně rybníků, v kalech;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Pohybuje se, přijímá a zpracovává potravu, dýchají kyslík …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Většina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heterotrofové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– přijímají potravu z vnějšího prostředí (nemají chlorofyl);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Mají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potravní vakuolu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pro trávení potravy a vylučování;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Rozmnožování většinou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nepohlavně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dělením, rozpadem nebo pučením.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6C085C9-EF3F-6F27-4433-33063BC670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6703869"/>
              </p:ext>
            </p:extLst>
          </p:nvPr>
        </p:nvGraphicFramePr>
        <p:xfrm>
          <a:off x="342900" y="-257175"/>
          <a:ext cx="5343435" cy="7372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6622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90" name="Rectangle 7182">
            <a:extLst>
              <a:ext uri="{FF2B5EF4-FFF2-40B4-BE49-F238E27FC236}">
                <a16:creationId xmlns:a16="http://schemas.microsoft.com/office/drawing/2014/main" id="{3268346D-5E77-4906-AC8D-57FB88F11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A92901E-B32B-C078-B42C-65596FBFA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2829" y="1330540"/>
            <a:ext cx="4078800" cy="873989"/>
          </a:xfrm>
        </p:spPr>
        <p:txBody>
          <a:bodyPr wrap="square" anchor="b">
            <a:normAutofit/>
          </a:bodyPr>
          <a:lstStyle/>
          <a:p>
            <a:pPr algn="ctr"/>
            <a:r>
              <a:rPr lang="cs-CZ" sz="4000" b="1" dirty="0">
                <a:hlinkClick r:id="rId2"/>
              </a:rPr>
              <a:t>Význam prvoků</a:t>
            </a:r>
            <a:endParaRPr lang="cs-CZ" sz="4000" b="1" dirty="0"/>
          </a:p>
        </p:txBody>
      </p:sp>
      <p:sp>
        <p:nvSpPr>
          <p:cNvPr id="7191" name="Rectangle 7184">
            <a:extLst>
              <a:ext uri="{FF2B5EF4-FFF2-40B4-BE49-F238E27FC236}">
                <a16:creationId xmlns:a16="http://schemas.microsoft.com/office/drawing/2014/main" id="{4168C6BE-41CC-4C4D-850F-F82321AE7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pic>
        <p:nvPicPr>
          <p:cNvPr id="7178" name="Picture 10">
            <a:extLst>
              <a:ext uri="{FF2B5EF4-FFF2-40B4-BE49-F238E27FC236}">
                <a16:creationId xmlns:a16="http://schemas.microsoft.com/office/drawing/2014/main" id="{7CB680D2-F224-295E-3EDA-6C8645819C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" t="3527" r="1549" b="5707"/>
          <a:stretch/>
        </p:blipFill>
        <p:spPr bwMode="auto">
          <a:xfrm>
            <a:off x="248575" y="64541"/>
            <a:ext cx="5575176" cy="679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92" name="Straight Connector 7186">
            <a:extLst>
              <a:ext uri="{FF2B5EF4-FFF2-40B4-BE49-F238E27FC236}">
                <a16:creationId xmlns:a16="http://schemas.microsoft.com/office/drawing/2014/main" id="{4CBC1FDF-AE13-4731-B38F-2761BDFDB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81769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6" name="Picture 8" descr="Říše: Prvoci (Protozoa)">
            <a:extLst>
              <a:ext uri="{FF2B5EF4-FFF2-40B4-BE49-F238E27FC236}">
                <a16:creationId xmlns:a16="http://schemas.microsoft.com/office/drawing/2014/main" id="{52C4E680-FE4C-03B9-B2D5-F7B1D9F70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7419" y="331042"/>
            <a:ext cx="2833162" cy="99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B9BB6D-3970-6324-FC84-07BA9F462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369" y="2651768"/>
            <a:ext cx="4379720" cy="3545619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V půdě vztah k úrodnosti;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Základ potravního řetězce;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Určování kvality vody;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Někteří parazitičtí prvoci způsobují vážná onemocnění.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920275F4-10E3-7D90-2035-D13689118E33}"/>
              </a:ext>
            </a:extLst>
          </p:cNvPr>
          <p:cNvSpPr txBox="1"/>
          <p:nvPr/>
        </p:nvSpPr>
        <p:spPr>
          <a:xfrm>
            <a:off x="363623" y="452497"/>
            <a:ext cx="2219134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400" dirty="0">
                <a:hlinkClick r:id="rId5"/>
              </a:rPr>
              <a:t>Trepka velká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42336305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AnalogousFromDarkSeed_2SEEDS">
      <a:dk1>
        <a:srgbClr val="000000"/>
      </a:dk1>
      <a:lt1>
        <a:srgbClr val="FFFFFF"/>
      </a:lt1>
      <a:dk2>
        <a:srgbClr val="322A1C"/>
      </a:dk2>
      <a:lt2>
        <a:srgbClr val="F3F0F0"/>
      </a:lt2>
      <a:accent1>
        <a:srgbClr val="3BB1AD"/>
      </a:accent1>
      <a:accent2>
        <a:srgbClr val="46B382"/>
      </a:accent2>
      <a:accent3>
        <a:srgbClr val="4D96C3"/>
      </a:accent3>
      <a:accent4>
        <a:srgbClr val="B1463B"/>
      </a:accent4>
      <a:accent5>
        <a:srgbClr val="C3894D"/>
      </a:accent5>
      <a:accent6>
        <a:srgbClr val="ACA439"/>
      </a:accent6>
      <a:hlink>
        <a:srgbClr val="8F5DC9"/>
      </a:hlink>
      <a:folHlink>
        <a:srgbClr val="7F7F7F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C9D283C53298C45B6748CB153CB677C" ma:contentTypeVersion="14" ma:contentTypeDescription="Vytvoří nový dokument" ma:contentTypeScope="" ma:versionID="194f1310cdb0f537779980f09ac392e0">
  <xsd:schema xmlns:xsd="http://www.w3.org/2001/XMLSchema" xmlns:xs="http://www.w3.org/2001/XMLSchema" xmlns:p="http://schemas.microsoft.com/office/2006/metadata/properties" xmlns:ns3="8a85a0d8-ce04-432b-996d-c7f6a40899b9" xmlns:ns4="7f436ff6-d57f-4acf-ae30-fadd9e039a6b" targetNamespace="http://schemas.microsoft.com/office/2006/metadata/properties" ma:root="true" ma:fieldsID="7f07137e776c291b3f123817aed2481b" ns3:_="" ns4:_="">
    <xsd:import namespace="8a85a0d8-ce04-432b-996d-c7f6a40899b9"/>
    <xsd:import namespace="7f436ff6-d57f-4acf-ae30-fadd9e039a6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85a0d8-ce04-432b-996d-c7f6a40899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436ff6-d57f-4acf-ae30-fadd9e039a6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33F4EE-0BE8-47D6-9F7D-45CC9EB50621}">
  <ds:schemaRefs>
    <ds:schemaRef ds:uri="http://purl.org/dc/elements/1.1/"/>
    <ds:schemaRef ds:uri="http://schemas.openxmlformats.org/package/2006/metadata/core-properties"/>
    <ds:schemaRef ds:uri="7f436ff6-d57f-4acf-ae30-fadd9e039a6b"/>
    <ds:schemaRef ds:uri="http://purl.org/dc/terms/"/>
    <ds:schemaRef ds:uri="http://schemas.microsoft.com/office/2006/documentManagement/types"/>
    <ds:schemaRef ds:uri="http://schemas.microsoft.com/office/infopath/2007/PartnerControls"/>
    <ds:schemaRef ds:uri="8a85a0d8-ce04-432b-996d-c7f6a40899b9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D4360B2-92AA-479E-893E-F5F4C482F0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85a0d8-ce04-432b-996d-c7f6a40899b9"/>
    <ds:schemaRef ds:uri="7f436ff6-d57f-4acf-ae30-fadd9e039a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7C1FA7B-5C43-40F6-B570-1B7121F97B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7357</TotalTime>
  <Words>297</Words>
  <Application>Microsoft Office PowerPoint</Application>
  <PresentationFormat>Širokoúhlá obrazovka</PresentationFormat>
  <Paragraphs>50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Avenir Next LT Pro</vt:lpstr>
      <vt:lpstr>Goudy Old Style</vt:lpstr>
      <vt:lpstr>Wingdings</vt:lpstr>
      <vt:lpstr>FrostyVTI</vt:lpstr>
      <vt:lpstr>Řasy</vt:lpstr>
      <vt:lpstr>Prezentace aplikace PowerPoint</vt:lpstr>
      <vt:lpstr>Řasy dělíme podle</vt:lpstr>
      <vt:lpstr>Jednobuněčné řasy</vt:lpstr>
      <vt:lpstr>Krásnoočko zelené</vt:lpstr>
      <vt:lpstr>Mnohobuněčné řasy</vt:lpstr>
      <vt:lpstr>Prvoci/Protozoa</vt:lpstr>
      <vt:lpstr>Prezentace aplikace PowerPoint</vt:lpstr>
      <vt:lpstr>Význam prvoků</vt:lpstr>
      <vt:lpstr>Patogenní prvoci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Řasy</dc:title>
  <dc:creator>Coufal Petr</dc:creator>
  <cp:lastModifiedBy>Coufal Petr</cp:lastModifiedBy>
  <cp:revision>1</cp:revision>
  <dcterms:created xsi:type="dcterms:W3CDTF">2022-07-11T14:38:55Z</dcterms:created>
  <dcterms:modified xsi:type="dcterms:W3CDTF">2022-12-12T09:30:34Z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0x0101002C9D283C53298C45B6748CB153CB677C</vt:lpwstr>
  </property>
</Properties>
</file>